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2011/7/27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8333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2011/7/27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3667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2011/7/27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496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2011/7/27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5697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2011/7/27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0687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2011/7/27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1950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2011/7/27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8201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2011/7/27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4034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2011/7/27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0650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2011/7/27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357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2011/7/27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9510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">
              <a:schemeClr val="tx2">
                <a:lumMod val="60000"/>
                <a:lumOff val="40000"/>
                <a:alpha val="9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2011/7/27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8930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">
              <a:schemeClr val="tx2">
                <a:lumMod val="60000"/>
                <a:lumOff val="40000"/>
                <a:alpha val="9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260648"/>
            <a:ext cx="8697216" cy="1223070"/>
          </a:xfrm>
          <a:prstGeom prst="roundRect">
            <a:avLst>
              <a:gd name="adj" fmla="val 21254"/>
            </a:avLst>
          </a:prstGeom>
          <a:solidFill>
            <a:schemeClr val="tx2">
              <a:lumMod val="60000"/>
              <a:lumOff val="40000"/>
            </a:schemeClr>
          </a:solidFill>
          <a:ln w="19050">
            <a:solidFill>
              <a:schemeClr val="tx2">
                <a:lumMod val="40000"/>
                <a:lumOff val="60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 smtClean="0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黑体" pitchFamily="2" charset="-122"/>
                <a:ea typeface="黑体" pitchFamily="2" charset="-122"/>
              </a:rPr>
              <a:t>2011</a:t>
            </a:r>
            <a:r>
              <a:rPr lang="zh-CN" altLang="en-US" sz="2800" b="1" dirty="0" smtClean="0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黑体" pitchFamily="2" charset="-122"/>
                <a:ea typeface="黑体" pitchFamily="2" charset="-122"/>
              </a:rPr>
              <a:t>中国保险与风险管理国际年会</a:t>
            </a:r>
            <a:endParaRPr lang="en-US" altLang="zh-CN" sz="2800" b="1" dirty="0" smtClean="0">
              <a:solidFill>
                <a:schemeClr val="bg1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黑体" pitchFamily="2" charset="-122"/>
              <a:ea typeface="黑体" pitchFamily="2" charset="-122"/>
            </a:endParaRPr>
          </a:p>
          <a:p>
            <a:pPr algn="ctr"/>
            <a:r>
              <a:rPr lang="en-US" altLang="zh-CN" dirty="0" smtClean="0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Baskerville Old Face" pitchFamily="18" charset="0"/>
              </a:rPr>
              <a:t>2011 China International Conference in </a:t>
            </a:r>
          </a:p>
          <a:p>
            <a:pPr algn="ctr"/>
            <a:r>
              <a:rPr lang="en-US" altLang="zh-CN" dirty="0" smtClean="0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Baskerville Old Face" pitchFamily="18" charset="0"/>
              </a:rPr>
              <a:t>Insurance and Risk Management</a:t>
            </a:r>
            <a:endParaRPr lang="zh-CN" altLang="en-US" dirty="0">
              <a:solidFill>
                <a:schemeClr val="bg1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5309" y="2060848"/>
            <a:ext cx="86409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华文楷体" pitchFamily="2" charset="-122"/>
                <a:ea typeface="华文楷体" pitchFamily="2" charset="-122"/>
              </a:rPr>
              <a:t>上海国际金融中心建设的</a:t>
            </a:r>
            <a:r>
              <a:rPr lang="zh-CN" altLang="en-US" sz="6000" b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华文楷体" pitchFamily="2" charset="-122"/>
                <a:ea typeface="华文楷体" pitchFamily="2" charset="-122"/>
              </a:rPr>
              <a:t>保险后发优势</a:t>
            </a:r>
            <a:r>
              <a:rPr lang="zh-CN" altLang="en-US" sz="6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华文楷体" pitchFamily="2" charset="-122"/>
                <a:ea typeface="华文楷体" pitchFamily="2" charset="-122"/>
              </a:rPr>
              <a:t>分析</a:t>
            </a:r>
            <a:endParaRPr lang="zh-CN" altLang="en-US" sz="60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23728" y="4432853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atin typeface="黑体" pitchFamily="49" charset="-122"/>
                <a:ea typeface="黑体" pitchFamily="49" charset="-122"/>
              </a:rPr>
              <a:t>徐文虎 教授      </a:t>
            </a:r>
            <a:r>
              <a:rPr lang="en-US" altLang="zh-CN" sz="2800" b="1" dirty="0" smtClean="0">
                <a:latin typeface="黑体" pitchFamily="49" charset="-122"/>
                <a:ea typeface="黑体" pitchFamily="49" charset="-122"/>
              </a:rPr>
              <a:t>  </a:t>
            </a:r>
            <a:r>
              <a:rPr lang="zh-CN" altLang="en-US" sz="2800" b="1" dirty="0" smtClean="0">
                <a:latin typeface="黑体" pitchFamily="49" charset="-122"/>
                <a:ea typeface="黑体" pitchFamily="49" charset="-122"/>
              </a:rPr>
              <a:t>复旦大学</a:t>
            </a:r>
            <a:endParaRPr lang="zh-CN" altLang="en-US" sz="2800" b="1" dirty="0"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3092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</TotalTime>
  <Words>32</Words>
  <Application>Microsoft Office PowerPoint</Application>
  <PresentationFormat>全屏显示(4:3)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Xiaoning HU</dc:creator>
  <cp:lastModifiedBy>user</cp:lastModifiedBy>
  <cp:revision>13</cp:revision>
  <dcterms:created xsi:type="dcterms:W3CDTF">2011-07-24T13:53:28Z</dcterms:created>
  <dcterms:modified xsi:type="dcterms:W3CDTF">2011-07-27T05:19:48Z</dcterms:modified>
</cp:coreProperties>
</file>