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wmf" ContentType="image/x-wmf"/>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56" r:id="rId4"/>
    <p:sldMasterId id="2147483658" r:id="rId5"/>
    <p:sldMasterId id="2147483662" r:id="rId6"/>
  </p:sldMasterIdLst>
  <p:notesMasterIdLst>
    <p:notesMasterId r:id="rId17"/>
  </p:notesMasterIdLst>
  <p:sldIdLst>
    <p:sldId id="340" r:id="rId7"/>
    <p:sldId id="341" r:id="rId8"/>
    <p:sldId id="354" r:id="rId9"/>
    <p:sldId id="387" r:id="rId10"/>
    <p:sldId id="388" r:id="rId11"/>
    <p:sldId id="389" r:id="rId12"/>
    <p:sldId id="390" r:id="rId13"/>
    <p:sldId id="391" r:id="rId14"/>
    <p:sldId id="392" r:id="rId15"/>
    <p:sldId id="383" r:id="rId16"/>
  </p:sldIdLst>
  <p:sldSz cx="9906000" cy="6858000" type="A4"/>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5872B"/>
    <a:srgbClr val="D7B012"/>
    <a:srgbClr val="616B9C"/>
    <a:srgbClr val="1AA0AA"/>
    <a:srgbClr val="E20177"/>
    <a:srgbClr val="EE3424"/>
    <a:srgbClr val="F99D31"/>
    <a:srgbClr val="FFC425"/>
    <a:srgbClr val="BAA3AB"/>
    <a:srgbClr val="7ECDC3"/>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73143" autoAdjust="0"/>
  </p:normalViewPr>
  <p:slideViewPr>
    <p:cSldViewPr>
      <p:cViewPr varScale="1">
        <p:scale>
          <a:sx n="47" d="100"/>
          <a:sy n="47" d="100"/>
        </p:scale>
        <p:origin x="-774" y="-90"/>
      </p:cViewPr>
      <p:guideLst>
        <p:guide orient="horz" pos="528"/>
        <p:guide orient="horz" pos="4201"/>
        <p:guide orient="horz" pos="1224"/>
        <p:guide pos="3120"/>
        <p:guide pos="347"/>
        <p:guide pos="601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45659" cy="496411"/>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0443" y="2"/>
            <a:ext cx="2945659" cy="496411"/>
          </a:xfrm>
          <a:prstGeom prst="rect">
            <a:avLst/>
          </a:prstGeom>
        </p:spPr>
        <p:txBody>
          <a:bodyPr vert="horz" lIns="91440" tIns="45720" rIns="91440" bIns="45720" rtlCol="0"/>
          <a:lstStyle>
            <a:lvl1pPr algn="r">
              <a:defRPr sz="1200"/>
            </a:lvl1pPr>
          </a:lstStyle>
          <a:p>
            <a:fld id="{6BEB3D2F-EB08-4E09-826E-AA93096799DA}" type="datetimeFigureOut">
              <a:rPr lang="en-US" smtClean="0"/>
              <a:pPr/>
              <a:t>7/16/2013</a:t>
            </a:fld>
            <a:endParaRPr lang="en-US" dirty="0"/>
          </a:p>
        </p:txBody>
      </p:sp>
      <p:sp>
        <p:nvSpPr>
          <p:cNvPr id="4" name="Slide Image Placeholder 3"/>
          <p:cNvSpPr>
            <a:spLocks noGrp="1" noRot="1" noChangeAspect="1"/>
          </p:cNvSpPr>
          <p:nvPr>
            <p:ph type="sldImg" idx="2"/>
          </p:nvPr>
        </p:nvSpPr>
        <p:spPr>
          <a:xfrm>
            <a:off x="709613" y="744538"/>
            <a:ext cx="5378450" cy="3722687"/>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30093"/>
            <a:ext cx="2945659" cy="496411"/>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430093"/>
            <a:ext cx="2945659" cy="496411"/>
          </a:xfrm>
          <a:prstGeom prst="rect">
            <a:avLst/>
          </a:prstGeom>
        </p:spPr>
        <p:txBody>
          <a:bodyPr vert="horz" lIns="91440" tIns="45720" rIns="91440" bIns="45720" rtlCol="0" anchor="b"/>
          <a:lstStyle>
            <a:lvl1pPr algn="r">
              <a:defRPr sz="1200"/>
            </a:lvl1pPr>
          </a:lstStyle>
          <a:p>
            <a:fld id="{EB51D0F3-B938-4EFA-BA98-0A8F29425B51}"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B51D0F3-B938-4EFA-BA98-0A8F29425B51}" type="slidenum">
              <a:rPr lang="en-US" smtClean="0"/>
              <a:pPr/>
              <a:t>0</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EB51D0F3-B938-4EFA-BA98-0A8F29425B51}"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bg>
      <p:bgPr>
        <a:solidFill>
          <a:srgbClr val="113458"/>
        </a:solidFill>
        <a:effectLst/>
      </p:bgPr>
    </p:bg>
    <p:spTree>
      <p:nvGrpSpPr>
        <p:cNvPr id="1" name=""/>
        <p:cNvGrpSpPr/>
        <p:nvPr/>
      </p:nvGrpSpPr>
      <p:grpSpPr>
        <a:xfrm>
          <a:off x="0" y="0"/>
          <a:ext cx="0" cy="0"/>
          <a:chOff x="0" y="0"/>
          <a:chExt cx="0" cy="0"/>
        </a:xfrm>
      </p:grpSpPr>
      <p:pic>
        <p:nvPicPr>
          <p:cNvPr id="8" name="Picture 2" descr="E:\Pants Work\Current Work\Actuaries 2011\IFOA Rebrand 2012\PowerPoint\IFOA_icon_blue90.wmf"/>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5448697" y="2114415"/>
            <a:ext cx="4184823" cy="4456489"/>
          </a:xfrm>
          <a:prstGeom prst="rect">
            <a:avLst/>
          </a:prstGeom>
          <a:noFill/>
          <a:extLst>
            <a:ext uri="{909E8E84-426E-40DD-AFC4-6F175D3DCCD1}">
              <a14:hiddenFill xmlns="" xmlns:a14="http://schemas.microsoft.com/office/drawing/2010/main">
                <a:solidFill>
                  <a:srgbClr val="FFFFFF"/>
                </a:solidFill>
              </a14:hiddenFill>
            </a:ext>
          </a:extLst>
        </p:spPr>
      </p:pic>
      <p:sp>
        <p:nvSpPr>
          <p:cNvPr id="3074" name="Rectangle 2"/>
          <p:cNvSpPr>
            <a:spLocks noGrp="1" noChangeArrowheads="1"/>
          </p:cNvSpPr>
          <p:nvPr>
            <p:ph type="ctrTitle"/>
          </p:nvPr>
        </p:nvSpPr>
        <p:spPr>
          <a:xfrm>
            <a:off x="428229" y="2133601"/>
            <a:ext cx="8413203" cy="1295399"/>
          </a:xfrm>
        </p:spPr>
        <p:txBody>
          <a:bodyPr anchor="t"/>
          <a:lstStyle>
            <a:lvl1pPr>
              <a:defRPr sz="3600" b="1"/>
            </a:lvl1pPr>
          </a:lstStyle>
          <a:p>
            <a:pPr lvl="0"/>
            <a:r>
              <a:rPr lang="en-GB" noProof="0" dirty="0" smtClean="0"/>
              <a:t>Click to edit Master title style</a:t>
            </a:r>
          </a:p>
        </p:txBody>
      </p:sp>
      <p:sp>
        <p:nvSpPr>
          <p:cNvPr id="3075" name="Rectangle 3"/>
          <p:cNvSpPr>
            <a:spLocks noGrp="1" noChangeArrowheads="1"/>
          </p:cNvSpPr>
          <p:nvPr>
            <p:ph type="subTitle" idx="1"/>
          </p:nvPr>
        </p:nvSpPr>
        <p:spPr>
          <a:xfrm>
            <a:off x="428229" y="2781300"/>
            <a:ext cx="6631517" cy="1007740"/>
          </a:xfrm>
        </p:spPr>
        <p:txBody>
          <a:bodyPr/>
          <a:lstStyle>
            <a:lvl1pPr marL="0" indent="0">
              <a:spcBef>
                <a:spcPts val="0"/>
              </a:spcBef>
              <a:buFontTx/>
              <a:buNone/>
              <a:defRPr sz="2600">
                <a:solidFill>
                  <a:schemeClr val="bg1"/>
                </a:solidFill>
              </a:defRPr>
            </a:lvl1pPr>
          </a:lstStyle>
          <a:p>
            <a:pPr lvl="0"/>
            <a:r>
              <a:rPr lang="en-GB" noProof="0" dirty="0" smtClean="0"/>
              <a:t>Click to edit Master subtitle style</a:t>
            </a:r>
          </a:p>
        </p:txBody>
      </p:sp>
      <p:sp>
        <p:nvSpPr>
          <p:cNvPr id="3076" name="Rectangle 4"/>
          <p:cNvSpPr>
            <a:spLocks noGrp="1" noChangeArrowheads="1"/>
          </p:cNvSpPr>
          <p:nvPr>
            <p:ph type="dt" sz="half" idx="2"/>
          </p:nvPr>
        </p:nvSpPr>
        <p:spPr>
          <a:xfrm>
            <a:off x="428229" y="6410325"/>
            <a:ext cx="2378471" cy="331788"/>
          </a:xfrm>
        </p:spPr>
        <p:txBody>
          <a:bodyPr/>
          <a:lstStyle>
            <a:lvl1pPr>
              <a:defRPr>
                <a:solidFill>
                  <a:schemeClr val="bg1"/>
                </a:solidFill>
              </a:defRPr>
            </a:lvl1pPr>
          </a:lstStyle>
          <a:p>
            <a:fld id="{1744C141-B97D-4979-AB76-E8E6AB76C28B}" type="datetime4">
              <a:rPr lang="en-GB">
                <a:solidFill>
                  <a:prstClr val="white"/>
                </a:solidFill>
              </a:rPr>
              <a:pPr/>
              <a:t>16 July 2013</a:t>
            </a:fld>
            <a:endParaRPr lang="en-GB" dirty="0">
              <a:solidFill>
                <a:prstClr val="white"/>
              </a:solidFill>
            </a:endParaRPr>
          </a:p>
        </p:txBody>
      </p:sp>
      <p:pic>
        <p:nvPicPr>
          <p:cNvPr id="10" name="Picture 4" descr="E:\Pants Work\Current Work\Actuaries 2011\Logos all\IFOA Logo\Lanscape - Standard\WMF logos\IFOA_logo_L_RGB_WO_text.wmf"/>
          <p:cNvPicPr>
            <a:picLocks noChangeAspect="1" noChangeArrowheads="1"/>
          </p:cNvPicPr>
          <p:nvPr userDrawn="1"/>
        </p:nvPicPr>
        <p:blipFill>
          <a:blip r:embed="rId3" cstate="print">
            <a:extLst>
              <a:ext uri="{28A0092B-C50C-407E-A947-70E740481C1C}">
                <a14:useLocalDpi xmlns="" xmlns:a14="http://schemas.microsoft.com/office/drawing/2010/main" val="0"/>
              </a:ext>
            </a:extLst>
          </a:blip>
          <a:srcRect/>
          <a:stretch>
            <a:fillRect/>
          </a:stretch>
        </p:blipFill>
        <p:spPr bwMode="auto">
          <a:xfrm>
            <a:off x="458249" y="260350"/>
            <a:ext cx="2560490" cy="1042311"/>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lvl1pPr>
              <a:defRPr/>
            </a:lvl1pPr>
          </a:lstStyle>
          <a:p>
            <a:fld id="{BC1242CF-12C1-4411-B532-E91306108269}" type="datetime4">
              <a:rPr lang="en-GB">
                <a:solidFill>
                  <a:srgbClr val="3F4548"/>
                </a:solidFill>
              </a:rPr>
              <a:pPr/>
              <a:t>16 July 2013</a:t>
            </a:fld>
            <a:endParaRPr lang="en-GB" dirty="0">
              <a:solidFill>
                <a:srgbClr val="3F4548"/>
              </a:solidFill>
            </a:endParaRPr>
          </a:p>
        </p:txBody>
      </p:sp>
      <p:sp>
        <p:nvSpPr>
          <p:cNvPr id="5" name="Footer Placeholder 4"/>
          <p:cNvSpPr>
            <a:spLocks noGrp="1"/>
          </p:cNvSpPr>
          <p:nvPr>
            <p:ph type="ftr" sz="quarter" idx="11"/>
          </p:nvPr>
        </p:nvSpPr>
        <p:spPr/>
        <p:txBody>
          <a:bodyPr/>
          <a:lstStyle>
            <a:lvl1pPr>
              <a:defRPr/>
            </a:lvl1pPr>
          </a:lstStyle>
          <a:p>
            <a:endParaRPr lang="en-GB" dirty="0"/>
          </a:p>
        </p:txBody>
      </p:sp>
      <p:sp>
        <p:nvSpPr>
          <p:cNvPr id="6" name="Slide Number Placeholder 5"/>
          <p:cNvSpPr>
            <a:spLocks noGrp="1"/>
          </p:cNvSpPr>
          <p:nvPr>
            <p:ph type="sldNum" sz="quarter" idx="12"/>
          </p:nvPr>
        </p:nvSpPr>
        <p:spPr/>
        <p:txBody>
          <a:bodyPr/>
          <a:lstStyle>
            <a:lvl1pPr>
              <a:defRPr/>
            </a:lvl1pPr>
          </a:lstStyle>
          <a:p>
            <a:fld id="{FE8DA6AF-1811-4E27-A96F-54109F1D0275}" type="slidenum">
              <a:rPr lang="en-GB"/>
              <a:pPr/>
              <a:t>‹#›</a:t>
            </a:fld>
            <a:endParaRPr lang="en-GB" dirty="0"/>
          </a:p>
        </p:txBody>
      </p:sp>
    </p:spTree>
    <p:extLst>
      <p:ext uri="{BB962C8B-B14F-4D97-AF65-F5344CB8AC3E}">
        <p14:creationId xmlns="" xmlns:p14="http://schemas.microsoft.com/office/powerpoint/2010/main" val="173654562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One column with title and sub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US" noProof="0" dirty="0"/>
          </a:p>
        </p:txBody>
      </p:sp>
      <p:sp>
        <p:nvSpPr>
          <p:cNvPr id="7" name="Subtitle0"/>
          <p:cNvSpPr>
            <a:spLocks noGrp="1"/>
          </p:cNvSpPr>
          <p:nvPr>
            <p:ph type="body" idx="13" hasCustomPrompt="1"/>
          </p:nvPr>
        </p:nvSpPr>
        <p:spPr>
          <a:xfrm>
            <a:off x="388673" y="765176"/>
            <a:ext cx="9126000" cy="307777"/>
          </a:xfrm>
        </p:spPr>
        <p:txBody>
          <a:bodyPr vert="horz" lIns="0" tIns="0" rIns="0" bIns="0" rtlCol="0" anchor="t" anchorCtr="0">
            <a:spAutoFit/>
          </a:bodyPr>
          <a:lstStyle>
            <a:lvl1pPr marL="0" indent="0" algn="l" defTabSz="914400" rtl="0" eaLnBrk="1" latinLnBrk="0" hangingPunct="1">
              <a:spcBef>
                <a:spcPct val="0"/>
              </a:spcBef>
              <a:buNone/>
              <a:defRPr lang="en-US" sz="2000" b="0" kern="1200" dirty="0" smtClean="0">
                <a:solidFill>
                  <a:schemeClr val="tx2"/>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smtClean="0"/>
              <a:t>Click to add subtitle</a:t>
            </a:r>
          </a:p>
        </p:txBody>
      </p:sp>
      <p:sp>
        <p:nvSpPr>
          <p:cNvPr id="36" name="Content Placeholder 2"/>
          <p:cNvSpPr>
            <a:spLocks noGrp="1"/>
          </p:cNvSpPr>
          <p:nvPr>
            <p:ph idx="14"/>
          </p:nvPr>
        </p:nvSpPr>
        <p:spPr>
          <a:xfrm>
            <a:off x="391327" y="1268414"/>
            <a:ext cx="9126000" cy="5040311"/>
          </a:xfrm>
        </p:spPr>
        <p:txBody>
          <a:bodyPr/>
          <a:lstStyle>
            <a:lvl1pPr>
              <a:spcBef>
                <a:spcPts val="1000"/>
              </a:spcBef>
              <a:defRPr/>
            </a:lvl1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dirty="0"/>
          </a:p>
        </p:txBody>
      </p:sp>
      <p:sp>
        <p:nvSpPr>
          <p:cNvPr id="43" name="Slide Number Placeholder 5"/>
          <p:cNvSpPr>
            <a:spLocks noGrp="1"/>
          </p:cNvSpPr>
          <p:nvPr>
            <p:ph type="sldNum" sz="quarter" idx="4"/>
          </p:nvPr>
        </p:nvSpPr>
        <p:spPr>
          <a:xfrm>
            <a:off x="388673" y="6597650"/>
            <a:ext cx="390000" cy="126000"/>
          </a:xfrm>
          <a:prstGeom prst="rect">
            <a:avLst/>
          </a:prstGeom>
        </p:spPr>
        <p:txBody>
          <a:bodyPr vert="horz" lIns="0" tIns="0" rIns="0" bIns="0" rtlCol="0" anchor="b" anchorCtr="0">
            <a:noAutofit/>
          </a:bodyPr>
          <a:lstStyle>
            <a:lvl1pPr algn="l">
              <a:defRPr sz="1000" b="1">
                <a:solidFill>
                  <a:schemeClr val="tx2"/>
                </a:solidFill>
              </a:defRPr>
            </a:lvl1pPr>
          </a:lstStyle>
          <a:p>
            <a:fld id="{313880FF-B11A-4FA9-B5CC-7226C1B8517C}" type="slidenum">
              <a:rPr lang="en-US" smtClean="0"/>
              <a:pPr/>
              <a:t>‹#›</a:t>
            </a:fld>
            <a:endParaRPr lang="en-US" dirty="0"/>
          </a:p>
        </p:txBody>
      </p:sp>
      <p:sp>
        <p:nvSpPr>
          <p:cNvPr id="6" name="Footer Placeholder 4"/>
          <p:cNvSpPr>
            <a:spLocks noGrp="1"/>
          </p:cNvSpPr>
          <p:nvPr>
            <p:ph type="ftr" sz="quarter" idx="3"/>
          </p:nvPr>
        </p:nvSpPr>
        <p:spPr>
          <a:xfrm>
            <a:off x="780001" y="6597650"/>
            <a:ext cx="3978664" cy="126000"/>
          </a:xfrm>
          <a:prstGeom prst="rect">
            <a:avLst/>
          </a:prstGeom>
        </p:spPr>
        <p:txBody>
          <a:bodyPr vert="horz" wrap="none" lIns="0" tIns="0" rIns="0" bIns="0" rtlCol="0" anchor="b" anchorCtr="0">
            <a:noAutofit/>
          </a:bodyPr>
          <a:lstStyle>
            <a:lvl1pPr algn="l">
              <a:defRPr sz="1000">
                <a:solidFill>
                  <a:schemeClr val="tx2"/>
                </a:solidFill>
              </a:defRPr>
            </a:lvl1pPr>
          </a:lstStyle>
          <a:p>
            <a:r>
              <a:rPr lang="en-US" dirty="0" smtClean="0"/>
              <a:t>Title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cSld name="Title Slide">
    <p:bg>
      <p:bgPr>
        <a:solidFill>
          <a:srgbClr val="113458"/>
        </a:solidFill>
        <a:effectLst/>
      </p:bgPr>
    </p:bg>
    <p:spTree>
      <p:nvGrpSpPr>
        <p:cNvPr id="1" name=""/>
        <p:cNvGrpSpPr/>
        <p:nvPr/>
      </p:nvGrpSpPr>
      <p:grpSpPr>
        <a:xfrm>
          <a:off x="0" y="0"/>
          <a:ext cx="0" cy="0"/>
          <a:chOff x="0" y="0"/>
          <a:chExt cx="0" cy="0"/>
        </a:xfrm>
      </p:grpSpPr>
      <p:pic>
        <p:nvPicPr>
          <p:cNvPr id="8" name="Picture 2" descr="E:\Pants Work\Current Work\Actuaries 2011\IFOA Rebrand 2012\PowerPoint\IFOA_icon_blue90.wmf"/>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5448697" y="2114415"/>
            <a:ext cx="4184823" cy="4456489"/>
          </a:xfrm>
          <a:prstGeom prst="rect">
            <a:avLst/>
          </a:prstGeom>
          <a:noFill/>
          <a:extLst>
            <a:ext uri="{909E8E84-426E-40DD-AFC4-6F175D3DCCD1}">
              <a14:hiddenFill xmlns="" xmlns:a14="http://schemas.microsoft.com/office/drawing/2010/main">
                <a:solidFill>
                  <a:srgbClr val="FFFFFF"/>
                </a:solidFill>
              </a14:hiddenFill>
            </a:ext>
          </a:extLst>
        </p:spPr>
      </p:pic>
      <p:sp>
        <p:nvSpPr>
          <p:cNvPr id="3074" name="Rectangle 2"/>
          <p:cNvSpPr>
            <a:spLocks noGrp="1" noChangeArrowheads="1"/>
          </p:cNvSpPr>
          <p:nvPr>
            <p:ph type="ctrTitle"/>
          </p:nvPr>
        </p:nvSpPr>
        <p:spPr>
          <a:xfrm>
            <a:off x="428229" y="2133601"/>
            <a:ext cx="8413203" cy="1295399"/>
          </a:xfrm>
        </p:spPr>
        <p:txBody>
          <a:bodyPr anchor="t"/>
          <a:lstStyle>
            <a:lvl1pPr>
              <a:defRPr sz="3600" b="1"/>
            </a:lvl1pPr>
          </a:lstStyle>
          <a:p>
            <a:pPr lvl="0"/>
            <a:r>
              <a:rPr lang="en-GB" noProof="0" dirty="0" smtClean="0"/>
              <a:t>Click to edit Master title style</a:t>
            </a:r>
          </a:p>
        </p:txBody>
      </p:sp>
      <p:sp>
        <p:nvSpPr>
          <p:cNvPr id="3075" name="Rectangle 3"/>
          <p:cNvSpPr>
            <a:spLocks noGrp="1" noChangeArrowheads="1"/>
          </p:cNvSpPr>
          <p:nvPr>
            <p:ph type="subTitle" idx="1"/>
          </p:nvPr>
        </p:nvSpPr>
        <p:spPr>
          <a:xfrm>
            <a:off x="428229" y="2781300"/>
            <a:ext cx="6631517" cy="1007740"/>
          </a:xfrm>
        </p:spPr>
        <p:txBody>
          <a:bodyPr/>
          <a:lstStyle>
            <a:lvl1pPr marL="0" indent="0">
              <a:spcBef>
                <a:spcPts val="0"/>
              </a:spcBef>
              <a:buFontTx/>
              <a:buNone/>
              <a:defRPr sz="2600">
                <a:solidFill>
                  <a:schemeClr val="bg1"/>
                </a:solidFill>
              </a:defRPr>
            </a:lvl1pPr>
          </a:lstStyle>
          <a:p>
            <a:pPr lvl="0"/>
            <a:r>
              <a:rPr lang="en-GB" noProof="0" dirty="0" smtClean="0"/>
              <a:t>Click to edit Master subtitle style</a:t>
            </a:r>
          </a:p>
        </p:txBody>
      </p:sp>
      <p:sp>
        <p:nvSpPr>
          <p:cNvPr id="3076" name="Rectangle 4"/>
          <p:cNvSpPr>
            <a:spLocks noGrp="1" noChangeArrowheads="1"/>
          </p:cNvSpPr>
          <p:nvPr>
            <p:ph type="dt" sz="half" idx="2"/>
          </p:nvPr>
        </p:nvSpPr>
        <p:spPr>
          <a:xfrm>
            <a:off x="428229" y="6410325"/>
            <a:ext cx="2378471" cy="331788"/>
          </a:xfrm>
        </p:spPr>
        <p:txBody>
          <a:bodyPr/>
          <a:lstStyle>
            <a:lvl1pPr>
              <a:defRPr>
                <a:solidFill>
                  <a:schemeClr val="bg1"/>
                </a:solidFill>
              </a:defRPr>
            </a:lvl1pPr>
          </a:lstStyle>
          <a:p>
            <a:fld id="{1744C141-B97D-4979-AB76-E8E6AB76C28B}" type="datetime4">
              <a:rPr lang="en-GB">
                <a:solidFill>
                  <a:prstClr val="white"/>
                </a:solidFill>
              </a:rPr>
              <a:pPr/>
              <a:t>16 July 2013</a:t>
            </a:fld>
            <a:endParaRPr lang="en-GB" dirty="0">
              <a:solidFill>
                <a:prstClr val="white"/>
              </a:solidFill>
            </a:endParaRPr>
          </a:p>
        </p:txBody>
      </p:sp>
      <p:pic>
        <p:nvPicPr>
          <p:cNvPr id="10" name="Picture 4" descr="E:\Pants Work\Current Work\Actuaries 2011\Logos all\IFOA Logo\Lanscape - Standard\WMF logos\IFOA_logo_L_RGB_WO_text.wmf"/>
          <p:cNvPicPr>
            <a:picLocks noChangeAspect="1" noChangeArrowheads="1"/>
          </p:cNvPicPr>
          <p:nvPr userDrawn="1"/>
        </p:nvPicPr>
        <p:blipFill>
          <a:blip r:embed="rId3" cstate="print">
            <a:extLst>
              <a:ext uri="{28A0092B-C50C-407E-A947-70E740481C1C}">
                <a14:useLocalDpi xmlns="" xmlns:a14="http://schemas.microsoft.com/office/drawing/2010/main" val="0"/>
              </a:ext>
            </a:extLst>
          </a:blip>
          <a:srcRect/>
          <a:stretch>
            <a:fillRect/>
          </a:stretch>
        </p:blipFill>
        <p:spPr bwMode="auto">
          <a:xfrm>
            <a:off x="458249" y="260350"/>
            <a:ext cx="2560490" cy="1042311"/>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1.wmf"/></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8229" y="404813"/>
            <a:ext cx="8982471"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dirty="0" smtClean="0"/>
              <a:t>Click to edit Master title style</a:t>
            </a:r>
          </a:p>
        </p:txBody>
      </p:sp>
      <p:sp>
        <p:nvSpPr>
          <p:cNvPr id="1027" name="Rectangle 3"/>
          <p:cNvSpPr>
            <a:spLocks noGrp="1" noChangeArrowheads="1"/>
          </p:cNvSpPr>
          <p:nvPr>
            <p:ph type="body" idx="1"/>
          </p:nvPr>
        </p:nvSpPr>
        <p:spPr bwMode="auto">
          <a:xfrm>
            <a:off x="428229" y="1557338"/>
            <a:ext cx="8982471" cy="46402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sp>
        <p:nvSpPr>
          <p:cNvPr id="1028" name="Rectangle 4"/>
          <p:cNvSpPr>
            <a:spLocks noGrp="1" noChangeArrowheads="1"/>
          </p:cNvSpPr>
          <p:nvPr>
            <p:ph type="dt" sz="half" idx="2"/>
          </p:nvPr>
        </p:nvSpPr>
        <p:spPr bwMode="auto">
          <a:xfrm>
            <a:off x="428229" y="6410325"/>
            <a:ext cx="2184135" cy="3317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chemeClr val="tx1"/>
                </a:solidFill>
              </a:defRPr>
            </a:lvl1pPr>
          </a:lstStyle>
          <a:p>
            <a:pPr fontAlgn="base">
              <a:spcBef>
                <a:spcPct val="0"/>
              </a:spcBef>
              <a:spcAft>
                <a:spcPct val="0"/>
              </a:spcAft>
            </a:pPr>
            <a:fld id="{0D5A5B80-4E0E-41F8-BFF5-504EC24C412E}" type="datetime4">
              <a:rPr lang="en-GB" smtClean="0">
                <a:solidFill>
                  <a:srgbClr val="3F4548"/>
                </a:solidFill>
              </a:rPr>
              <a:pPr fontAlgn="base">
                <a:spcBef>
                  <a:spcPct val="0"/>
                </a:spcBef>
                <a:spcAft>
                  <a:spcPct val="0"/>
                </a:spcAft>
              </a:pPr>
              <a:t>16 July 2013</a:t>
            </a:fld>
            <a:endParaRPr lang="en-GB" dirty="0">
              <a:solidFill>
                <a:srgbClr val="3F4548"/>
              </a:solidFill>
            </a:endParaRPr>
          </a:p>
        </p:txBody>
      </p:sp>
      <p:sp>
        <p:nvSpPr>
          <p:cNvPr id="1029" name="Rectangle 5"/>
          <p:cNvSpPr>
            <a:spLocks noGrp="1" noChangeArrowheads="1"/>
          </p:cNvSpPr>
          <p:nvPr>
            <p:ph type="ftr" sz="quarter" idx="3"/>
          </p:nvPr>
        </p:nvSpPr>
        <p:spPr bwMode="auto">
          <a:xfrm>
            <a:off x="2612365" y="6410325"/>
            <a:ext cx="4681273" cy="3317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rgbClr val="3F4548"/>
                </a:solidFill>
              </a:defRPr>
            </a:lvl1pPr>
          </a:lstStyle>
          <a:p>
            <a:pPr fontAlgn="base">
              <a:spcBef>
                <a:spcPct val="0"/>
              </a:spcBef>
              <a:spcAft>
                <a:spcPct val="0"/>
              </a:spcAft>
            </a:pPr>
            <a:endParaRPr lang="en-GB" dirty="0"/>
          </a:p>
        </p:txBody>
      </p:sp>
      <p:sp>
        <p:nvSpPr>
          <p:cNvPr id="1030" name="Rectangle 6"/>
          <p:cNvSpPr>
            <a:spLocks noGrp="1" noChangeArrowheads="1"/>
          </p:cNvSpPr>
          <p:nvPr>
            <p:ph type="sldNum" sz="quarter" idx="4"/>
          </p:nvPr>
        </p:nvSpPr>
        <p:spPr bwMode="auto">
          <a:xfrm>
            <a:off x="8776097" y="6402389"/>
            <a:ext cx="701675" cy="339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solidFill>
                  <a:srgbClr val="3F4548"/>
                </a:solidFill>
              </a:defRPr>
            </a:lvl1pPr>
          </a:lstStyle>
          <a:p>
            <a:pPr fontAlgn="base">
              <a:spcBef>
                <a:spcPct val="0"/>
              </a:spcBef>
              <a:spcAft>
                <a:spcPct val="0"/>
              </a:spcAft>
            </a:pPr>
            <a:fld id="{65C5C0B4-F90D-4B90-B187-E84366B07232}" type="slidenum">
              <a:rPr lang="en-GB" smtClean="0"/>
              <a:pPr fontAlgn="base">
                <a:spcBef>
                  <a:spcPct val="0"/>
                </a:spcBef>
                <a:spcAft>
                  <a:spcPct val="0"/>
                </a:spcAft>
              </a:pPr>
              <a:t>‹#›</a:t>
            </a:fld>
            <a:endParaRPr lang="en-GB" dirty="0"/>
          </a:p>
        </p:txBody>
      </p:sp>
      <p:sp>
        <p:nvSpPr>
          <p:cNvPr id="1031" name="Line 7"/>
          <p:cNvSpPr>
            <a:spLocks noChangeShapeType="1"/>
          </p:cNvSpPr>
          <p:nvPr userDrawn="1"/>
        </p:nvSpPr>
        <p:spPr bwMode="auto">
          <a:xfrm>
            <a:off x="507340" y="6329363"/>
            <a:ext cx="8891323" cy="0"/>
          </a:xfrm>
          <a:prstGeom prst="line">
            <a:avLst/>
          </a:prstGeom>
          <a:noFill/>
          <a:ln w="12700">
            <a:solidFill>
              <a:srgbClr val="D9AB16"/>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GB" dirty="0">
              <a:solidFill>
                <a:srgbClr val="3F4548"/>
              </a:solidFill>
            </a:endParaRPr>
          </a:p>
        </p:txBody>
      </p:sp>
      <p:pic>
        <p:nvPicPr>
          <p:cNvPr id="2050" name="Picture 2" descr="E:\Pants Work\Current Work\Actuaries 2011\Logos all\IFOA Logo\Lanscape - Standard\WMF logos\IFOA_logo_L_RGB.wmf"/>
          <p:cNvPicPr>
            <a:picLocks noChangeAspect="1" noChangeArrowheads="1"/>
          </p:cNvPicPr>
          <p:nvPr userDrawn="1"/>
        </p:nvPicPr>
        <p:blipFill>
          <a:blip r:embed="rId3" cstate="print">
            <a:extLst>
              <a:ext uri="{28A0092B-C50C-407E-A947-70E740481C1C}">
                <a14:useLocalDpi xmlns="" xmlns:a14="http://schemas.microsoft.com/office/drawing/2010/main" val="0"/>
              </a:ext>
            </a:extLst>
          </a:blip>
          <a:srcRect/>
          <a:stretch>
            <a:fillRect/>
          </a:stretch>
        </p:blipFill>
        <p:spPr bwMode="auto">
          <a:xfrm>
            <a:off x="7995274" y="5658361"/>
            <a:ext cx="1422222" cy="57895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2" name="Group 64"/>
          <p:cNvGrpSpPr/>
          <p:nvPr/>
        </p:nvGrpSpPr>
        <p:grpSpPr>
          <a:xfrm>
            <a:off x="-3137354" y="0"/>
            <a:ext cx="3018256" cy="6858000"/>
            <a:chOff x="-3137354" y="0"/>
            <a:chExt cx="3018256" cy="6858000"/>
          </a:xfrm>
        </p:grpSpPr>
        <p:sp>
          <p:nvSpPr>
            <p:cNvPr id="12" name="Rectangle 11"/>
            <p:cNvSpPr/>
            <p:nvPr userDrawn="1"/>
          </p:nvSpPr>
          <p:spPr>
            <a:xfrm>
              <a:off x="-3137354" y="0"/>
              <a:ext cx="2994443"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13" name="TextBox 12"/>
            <p:cNvSpPr txBox="1"/>
            <p:nvPr userDrawn="1"/>
          </p:nvSpPr>
          <p:spPr>
            <a:xfrm>
              <a:off x="-2982572" y="99308"/>
              <a:ext cx="2839661" cy="153888"/>
            </a:xfrm>
            <a:prstGeom prst="rect">
              <a:avLst/>
            </a:prstGeom>
            <a:noFill/>
          </p:spPr>
          <p:txBody>
            <a:bodyPr wrap="square" lIns="0" tIns="0" rIns="0" bIns="0" rtlCol="0">
              <a:spAutoFit/>
            </a:bodyPr>
            <a:lstStyle/>
            <a:p>
              <a:pPr fontAlgn="base">
                <a:spcBef>
                  <a:spcPct val="0"/>
                </a:spcBef>
                <a:spcAft>
                  <a:spcPct val="0"/>
                </a:spcAft>
              </a:pPr>
              <a:r>
                <a:rPr lang="en-GB" sz="1000" b="1" dirty="0" smtClean="0">
                  <a:solidFill>
                    <a:srgbClr val="113458"/>
                  </a:solidFill>
                </a:rPr>
                <a:t>Colour palette for PowerPoint presentations</a:t>
              </a:r>
              <a:endParaRPr lang="en-US" sz="1000" b="1" dirty="0">
                <a:solidFill>
                  <a:srgbClr val="113458"/>
                </a:solidFill>
              </a:endParaRPr>
            </a:p>
          </p:txBody>
        </p:sp>
        <p:grpSp>
          <p:nvGrpSpPr>
            <p:cNvPr id="3" name="Group 58"/>
            <p:cNvGrpSpPr/>
            <p:nvPr userDrawn="1"/>
          </p:nvGrpSpPr>
          <p:grpSpPr>
            <a:xfrm>
              <a:off x="-2982571" y="476672"/>
              <a:ext cx="2863473" cy="307777"/>
              <a:chOff x="-2982571" y="476672"/>
              <a:chExt cx="2863473" cy="307777"/>
            </a:xfrm>
          </p:grpSpPr>
          <p:sp>
            <p:nvSpPr>
              <p:cNvPr id="56" name="Rectangle 9"/>
              <p:cNvSpPr/>
              <p:nvPr userDrawn="1"/>
            </p:nvSpPr>
            <p:spPr>
              <a:xfrm>
                <a:off x="-2982571" y="476672"/>
                <a:ext cx="309565" cy="28575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57" name="TextBox 11"/>
              <p:cNvSpPr txBox="1"/>
              <p:nvPr userDrawn="1"/>
            </p:nvSpPr>
            <p:spPr>
              <a:xfrm>
                <a:off x="-2518224" y="476672"/>
                <a:ext cx="2399126" cy="307777"/>
              </a:xfrm>
              <a:prstGeom prst="rect">
                <a:avLst/>
              </a:prstGeom>
              <a:noFill/>
            </p:spPr>
            <p:txBody>
              <a:bodyPr wrap="square" lIns="0" tIns="0" rIns="0" bIns="0" rtlCol="0">
                <a:spAutoFit/>
              </a:bodyPr>
              <a:lstStyle/>
              <a:p>
                <a:pPr fontAlgn="base">
                  <a:spcBef>
                    <a:spcPct val="0"/>
                  </a:spcBef>
                  <a:spcAft>
                    <a:spcPct val="0"/>
                  </a:spcAft>
                </a:pPr>
                <a:r>
                  <a:rPr lang="en-GB" sz="1000" dirty="0" smtClean="0">
                    <a:solidFill>
                      <a:srgbClr val="3F4548"/>
                    </a:solidFill>
                  </a:rPr>
                  <a:t>Dark blue</a:t>
                </a:r>
              </a:p>
              <a:p>
                <a:pPr fontAlgn="base">
                  <a:spcBef>
                    <a:spcPct val="0"/>
                  </a:spcBef>
                  <a:spcAft>
                    <a:spcPct val="0"/>
                  </a:spcAft>
                </a:pPr>
                <a:r>
                  <a:rPr lang="en-GB" sz="1000" dirty="0" smtClean="0">
                    <a:solidFill>
                      <a:srgbClr val="3F4548"/>
                    </a:solidFill>
                  </a:rPr>
                  <a:t>R17  G52  B88</a:t>
                </a:r>
                <a:endParaRPr lang="en-US" sz="1000" dirty="0">
                  <a:solidFill>
                    <a:srgbClr val="3F4548"/>
                  </a:solidFill>
                </a:endParaRPr>
              </a:p>
            </p:txBody>
          </p:sp>
        </p:grpSp>
        <p:grpSp>
          <p:nvGrpSpPr>
            <p:cNvPr id="4" name="Group 13"/>
            <p:cNvGrpSpPr/>
            <p:nvPr userDrawn="1"/>
          </p:nvGrpSpPr>
          <p:grpSpPr>
            <a:xfrm>
              <a:off x="-2982575" y="882170"/>
              <a:ext cx="2863476" cy="307777"/>
              <a:chOff x="-2928990" y="365095"/>
              <a:chExt cx="2643206" cy="307777"/>
            </a:xfrm>
          </p:grpSpPr>
          <p:sp>
            <p:nvSpPr>
              <p:cNvPr id="54" name="Rectangle 14"/>
              <p:cNvSpPr/>
              <p:nvPr userDrawn="1"/>
            </p:nvSpPr>
            <p:spPr>
              <a:xfrm>
                <a:off x="-2928990" y="365095"/>
                <a:ext cx="285752" cy="2857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55" name="TextBox 15"/>
              <p:cNvSpPr txBox="1"/>
              <p:nvPr userDrawn="1"/>
            </p:nvSpPr>
            <p:spPr>
              <a:xfrm>
                <a:off x="-2500362" y="365095"/>
                <a:ext cx="2214578" cy="307777"/>
              </a:xfrm>
              <a:prstGeom prst="rect">
                <a:avLst/>
              </a:prstGeom>
              <a:noFill/>
            </p:spPr>
            <p:txBody>
              <a:bodyPr wrap="square" lIns="0" tIns="0" rIns="0" bIns="0" rtlCol="0">
                <a:spAutoFit/>
              </a:bodyPr>
              <a:lstStyle/>
              <a:p>
                <a:pPr fontAlgn="base">
                  <a:spcBef>
                    <a:spcPct val="0"/>
                  </a:spcBef>
                  <a:spcAft>
                    <a:spcPct val="0"/>
                  </a:spcAft>
                </a:pPr>
                <a:r>
                  <a:rPr lang="en-GB" sz="1000" dirty="0" smtClean="0">
                    <a:solidFill>
                      <a:srgbClr val="3F4548"/>
                    </a:solidFill>
                  </a:rPr>
                  <a:t>Gold</a:t>
                </a:r>
              </a:p>
              <a:p>
                <a:pPr fontAlgn="base">
                  <a:spcBef>
                    <a:spcPct val="0"/>
                  </a:spcBef>
                  <a:spcAft>
                    <a:spcPct val="0"/>
                  </a:spcAft>
                </a:pPr>
                <a:r>
                  <a:rPr lang="en-GB" sz="1000" dirty="0" smtClean="0">
                    <a:solidFill>
                      <a:srgbClr val="3F4548"/>
                    </a:solidFill>
                  </a:rPr>
                  <a:t>R217  G171  B22</a:t>
                </a:r>
                <a:endParaRPr lang="en-US" sz="800" dirty="0">
                  <a:solidFill>
                    <a:srgbClr val="3F4548"/>
                  </a:solidFill>
                </a:endParaRPr>
              </a:p>
            </p:txBody>
          </p:sp>
        </p:grpSp>
        <p:grpSp>
          <p:nvGrpSpPr>
            <p:cNvPr id="5" name="Group 16"/>
            <p:cNvGrpSpPr/>
            <p:nvPr userDrawn="1"/>
          </p:nvGrpSpPr>
          <p:grpSpPr>
            <a:xfrm>
              <a:off x="-2982575" y="1277829"/>
              <a:ext cx="2863476" cy="307777"/>
              <a:chOff x="-2928990" y="63509"/>
              <a:chExt cx="2643206" cy="307777"/>
            </a:xfrm>
          </p:grpSpPr>
          <p:sp>
            <p:nvSpPr>
              <p:cNvPr id="52" name="Rectangle 17"/>
              <p:cNvSpPr/>
              <p:nvPr userDrawn="1"/>
            </p:nvSpPr>
            <p:spPr>
              <a:xfrm>
                <a:off x="-2928990" y="63509"/>
                <a:ext cx="285752" cy="28575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53" name="TextBox 18"/>
              <p:cNvSpPr txBox="1"/>
              <p:nvPr userDrawn="1"/>
            </p:nvSpPr>
            <p:spPr>
              <a:xfrm>
                <a:off x="-2500362" y="63509"/>
                <a:ext cx="2214578" cy="307777"/>
              </a:xfrm>
              <a:prstGeom prst="rect">
                <a:avLst/>
              </a:prstGeom>
              <a:noFill/>
            </p:spPr>
            <p:txBody>
              <a:bodyPr wrap="square" lIns="0" tIns="0" rIns="0" bIns="0" rtlCol="0">
                <a:spAutoFit/>
              </a:bodyPr>
              <a:lstStyle/>
              <a:p>
                <a:pPr fontAlgn="base">
                  <a:spcBef>
                    <a:spcPct val="0"/>
                  </a:spcBef>
                  <a:spcAft>
                    <a:spcPct val="0"/>
                  </a:spcAft>
                </a:pPr>
                <a:r>
                  <a:rPr lang="en-GB" sz="1000" dirty="0" smtClean="0">
                    <a:solidFill>
                      <a:srgbClr val="3F4548"/>
                    </a:solidFill>
                  </a:rPr>
                  <a:t>Mid blue</a:t>
                </a:r>
              </a:p>
              <a:p>
                <a:pPr fontAlgn="base">
                  <a:spcBef>
                    <a:spcPct val="0"/>
                  </a:spcBef>
                  <a:spcAft>
                    <a:spcPct val="0"/>
                  </a:spcAft>
                </a:pPr>
                <a:r>
                  <a:rPr lang="en-GB" sz="1000" dirty="0" smtClean="0">
                    <a:solidFill>
                      <a:srgbClr val="3F4548"/>
                    </a:solidFill>
                  </a:rPr>
                  <a:t>R64  G150  B184</a:t>
                </a:r>
                <a:endParaRPr lang="en-US" sz="1000" dirty="0">
                  <a:solidFill>
                    <a:srgbClr val="3F4548"/>
                  </a:solidFill>
                </a:endParaRPr>
              </a:p>
            </p:txBody>
          </p:sp>
        </p:grpSp>
        <p:sp>
          <p:nvSpPr>
            <p:cNvPr id="17" name="TextBox 16"/>
            <p:cNvSpPr txBox="1"/>
            <p:nvPr userDrawn="1"/>
          </p:nvSpPr>
          <p:spPr>
            <a:xfrm>
              <a:off x="-2982571" y="2122984"/>
              <a:ext cx="2399126" cy="153888"/>
            </a:xfrm>
            <a:prstGeom prst="rect">
              <a:avLst/>
            </a:prstGeom>
            <a:noFill/>
          </p:spPr>
          <p:txBody>
            <a:bodyPr wrap="square" lIns="0" tIns="0" rIns="0" bIns="0" rtlCol="0">
              <a:spAutoFit/>
            </a:bodyPr>
            <a:lstStyle/>
            <a:p>
              <a:pPr fontAlgn="base">
                <a:spcBef>
                  <a:spcPct val="0"/>
                </a:spcBef>
                <a:spcAft>
                  <a:spcPct val="0"/>
                </a:spcAft>
              </a:pPr>
              <a:r>
                <a:rPr lang="en-GB" sz="1000" b="1" dirty="0" smtClean="0">
                  <a:solidFill>
                    <a:srgbClr val="D9AB16"/>
                  </a:solidFill>
                </a:rPr>
                <a:t>Secondary colour palette</a:t>
              </a:r>
              <a:endParaRPr lang="en-US" sz="1000" b="1" dirty="0">
                <a:solidFill>
                  <a:srgbClr val="D9AB16"/>
                </a:solidFill>
              </a:endParaRPr>
            </a:p>
          </p:txBody>
        </p:sp>
        <p:sp>
          <p:nvSpPr>
            <p:cNvPr id="18" name="TextBox 17"/>
            <p:cNvSpPr txBox="1"/>
            <p:nvPr userDrawn="1"/>
          </p:nvSpPr>
          <p:spPr>
            <a:xfrm>
              <a:off x="-2982571" y="260648"/>
              <a:ext cx="2399126" cy="153888"/>
            </a:xfrm>
            <a:prstGeom prst="rect">
              <a:avLst/>
            </a:prstGeom>
            <a:noFill/>
          </p:spPr>
          <p:txBody>
            <a:bodyPr wrap="square" lIns="0" tIns="0" rIns="0" bIns="0" rtlCol="0">
              <a:spAutoFit/>
            </a:bodyPr>
            <a:lstStyle/>
            <a:p>
              <a:pPr fontAlgn="base">
                <a:spcBef>
                  <a:spcPct val="0"/>
                </a:spcBef>
                <a:spcAft>
                  <a:spcPct val="0"/>
                </a:spcAft>
                <a:tabLst>
                  <a:tab pos="2419350" algn="l"/>
                </a:tabLst>
              </a:pPr>
              <a:r>
                <a:rPr lang="en-GB" sz="1000" b="1" dirty="0" smtClean="0">
                  <a:solidFill>
                    <a:srgbClr val="D9AB16"/>
                  </a:solidFill>
                </a:rPr>
                <a:t>Primary colour palette</a:t>
              </a:r>
              <a:endParaRPr lang="en-US" sz="1000" b="1" dirty="0">
                <a:solidFill>
                  <a:srgbClr val="D9AB16"/>
                </a:solidFill>
              </a:endParaRPr>
            </a:p>
          </p:txBody>
        </p:sp>
        <p:grpSp>
          <p:nvGrpSpPr>
            <p:cNvPr id="6" name="Group 24"/>
            <p:cNvGrpSpPr/>
            <p:nvPr userDrawn="1"/>
          </p:nvGrpSpPr>
          <p:grpSpPr>
            <a:xfrm>
              <a:off x="-2982575" y="1688965"/>
              <a:ext cx="2863476" cy="307777"/>
              <a:chOff x="-2928990" y="63509"/>
              <a:chExt cx="2643206" cy="307777"/>
            </a:xfrm>
          </p:grpSpPr>
          <p:sp>
            <p:nvSpPr>
              <p:cNvPr id="50" name="Rectangle 49"/>
              <p:cNvSpPr/>
              <p:nvPr userDrawn="1"/>
            </p:nvSpPr>
            <p:spPr>
              <a:xfrm>
                <a:off x="-2928990" y="63509"/>
                <a:ext cx="285752" cy="28575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51" name="TextBox 50"/>
              <p:cNvSpPr txBox="1"/>
              <p:nvPr userDrawn="1"/>
            </p:nvSpPr>
            <p:spPr>
              <a:xfrm>
                <a:off x="-2500362" y="63509"/>
                <a:ext cx="2214578" cy="307777"/>
              </a:xfrm>
              <a:prstGeom prst="rect">
                <a:avLst/>
              </a:prstGeom>
              <a:noFill/>
            </p:spPr>
            <p:txBody>
              <a:bodyPr wrap="square" lIns="0" tIns="0" rIns="0" bIns="0" rtlCol="0">
                <a:spAutoFit/>
              </a:bodyPr>
              <a:lstStyle/>
              <a:p>
                <a:pPr fontAlgn="base">
                  <a:spcBef>
                    <a:spcPct val="0"/>
                  </a:spcBef>
                  <a:spcAft>
                    <a:spcPct val="0"/>
                  </a:spcAft>
                </a:pPr>
                <a:r>
                  <a:rPr lang="en-GB" sz="1000" dirty="0" smtClean="0">
                    <a:solidFill>
                      <a:srgbClr val="3F4548"/>
                    </a:solidFill>
                  </a:rPr>
                  <a:t>Light grey</a:t>
                </a:r>
              </a:p>
              <a:p>
                <a:pPr fontAlgn="base">
                  <a:spcBef>
                    <a:spcPct val="0"/>
                  </a:spcBef>
                  <a:spcAft>
                    <a:spcPct val="0"/>
                  </a:spcAft>
                </a:pPr>
                <a:r>
                  <a:rPr lang="en-GB" sz="1000" dirty="0" smtClean="0">
                    <a:solidFill>
                      <a:srgbClr val="3F4548"/>
                    </a:solidFill>
                  </a:rPr>
                  <a:t>R63  G69  B72</a:t>
                </a:r>
                <a:endParaRPr lang="en-US" sz="1000" dirty="0">
                  <a:solidFill>
                    <a:srgbClr val="3F4548"/>
                  </a:solidFill>
                </a:endParaRPr>
              </a:p>
            </p:txBody>
          </p:sp>
        </p:grpSp>
        <p:grpSp>
          <p:nvGrpSpPr>
            <p:cNvPr id="7" name="Group 27"/>
            <p:cNvGrpSpPr/>
            <p:nvPr userDrawn="1"/>
          </p:nvGrpSpPr>
          <p:grpSpPr>
            <a:xfrm>
              <a:off x="-2982575" y="2733370"/>
              <a:ext cx="2863476" cy="307777"/>
              <a:chOff x="-2928990" y="696778"/>
              <a:chExt cx="2643206" cy="307777"/>
            </a:xfrm>
          </p:grpSpPr>
          <p:sp>
            <p:nvSpPr>
              <p:cNvPr id="48" name="Rectangle 47"/>
              <p:cNvSpPr/>
              <p:nvPr userDrawn="1"/>
            </p:nvSpPr>
            <p:spPr>
              <a:xfrm>
                <a:off x="-2928990" y="696778"/>
                <a:ext cx="285752" cy="285752"/>
              </a:xfrm>
              <a:prstGeom prst="rect">
                <a:avLst/>
              </a:prstGeom>
              <a:solidFill>
                <a:srgbClr val="79A3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49" name="TextBox 48"/>
              <p:cNvSpPr txBox="1"/>
              <p:nvPr userDrawn="1"/>
            </p:nvSpPr>
            <p:spPr>
              <a:xfrm>
                <a:off x="-2500362" y="696778"/>
                <a:ext cx="2214578" cy="307777"/>
              </a:xfrm>
              <a:prstGeom prst="rect">
                <a:avLst/>
              </a:prstGeom>
              <a:noFill/>
            </p:spPr>
            <p:txBody>
              <a:bodyPr wrap="square" lIns="0" tIns="0" rIns="0" bIns="0" rtlCol="0">
                <a:spAutoFit/>
              </a:bodyPr>
              <a:lstStyle/>
              <a:p>
                <a:pPr fontAlgn="base">
                  <a:spcBef>
                    <a:spcPct val="0"/>
                  </a:spcBef>
                  <a:spcAft>
                    <a:spcPct val="0"/>
                  </a:spcAft>
                </a:pPr>
                <a:r>
                  <a:rPr lang="en-GB" sz="1000" dirty="0" smtClean="0">
                    <a:solidFill>
                      <a:srgbClr val="3F4548"/>
                    </a:solidFill>
                  </a:rPr>
                  <a:t>Pea green</a:t>
                </a:r>
              </a:p>
              <a:p>
                <a:pPr fontAlgn="base">
                  <a:spcBef>
                    <a:spcPct val="0"/>
                  </a:spcBef>
                  <a:spcAft>
                    <a:spcPct val="0"/>
                  </a:spcAft>
                </a:pPr>
                <a:r>
                  <a:rPr lang="en-GB" sz="1000" dirty="0" smtClean="0">
                    <a:solidFill>
                      <a:srgbClr val="3F4548"/>
                    </a:solidFill>
                  </a:rPr>
                  <a:t>R121  G163  B42</a:t>
                </a:r>
                <a:endParaRPr lang="en-US" sz="1000" dirty="0">
                  <a:solidFill>
                    <a:srgbClr val="3F4548"/>
                  </a:solidFill>
                </a:endParaRPr>
              </a:p>
            </p:txBody>
          </p:sp>
        </p:grpSp>
        <p:grpSp>
          <p:nvGrpSpPr>
            <p:cNvPr id="8" name="Group 60"/>
            <p:cNvGrpSpPr/>
            <p:nvPr userDrawn="1"/>
          </p:nvGrpSpPr>
          <p:grpSpPr>
            <a:xfrm>
              <a:off x="-2982571" y="3144506"/>
              <a:ext cx="2863473" cy="307777"/>
              <a:chOff x="-2982571" y="3144506"/>
              <a:chExt cx="2863473" cy="307777"/>
            </a:xfrm>
          </p:grpSpPr>
          <p:sp>
            <p:nvSpPr>
              <p:cNvPr id="46" name="Rectangle 45"/>
              <p:cNvSpPr/>
              <p:nvPr userDrawn="1"/>
            </p:nvSpPr>
            <p:spPr>
              <a:xfrm>
                <a:off x="-2982571" y="3144506"/>
                <a:ext cx="309565" cy="285752"/>
              </a:xfrm>
              <a:prstGeom prst="rect">
                <a:avLst/>
              </a:prstGeom>
              <a:solidFill>
                <a:srgbClr val="0084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47" name="TextBox 46"/>
              <p:cNvSpPr txBox="1"/>
              <p:nvPr userDrawn="1"/>
            </p:nvSpPr>
            <p:spPr>
              <a:xfrm>
                <a:off x="-2518224" y="3144506"/>
                <a:ext cx="2399126" cy="307777"/>
              </a:xfrm>
              <a:prstGeom prst="rect">
                <a:avLst/>
              </a:prstGeom>
              <a:noFill/>
            </p:spPr>
            <p:txBody>
              <a:bodyPr wrap="square" lIns="0" tIns="0" rIns="0" bIns="0" rtlCol="0">
                <a:spAutoFit/>
              </a:bodyPr>
              <a:lstStyle/>
              <a:p>
                <a:pPr fontAlgn="base">
                  <a:spcBef>
                    <a:spcPct val="0"/>
                  </a:spcBef>
                  <a:spcAft>
                    <a:spcPct val="0"/>
                  </a:spcAft>
                </a:pPr>
                <a:r>
                  <a:rPr lang="en-GB" sz="1000" dirty="0" smtClean="0">
                    <a:solidFill>
                      <a:srgbClr val="3F4548"/>
                    </a:solidFill>
                  </a:rPr>
                  <a:t>Forest green</a:t>
                </a:r>
              </a:p>
              <a:p>
                <a:pPr fontAlgn="base">
                  <a:spcBef>
                    <a:spcPct val="0"/>
                  </a:spcBef>
                  <a:spcAft>
                    <a:spcPct val="0"/>
                  </a:spcAft>
                </a:pPr>
                <a:r>
                  <a:rPr lang="en-GB" sz="1000" dirty="0" smtClean="0">
                    <a:solidFill>
                      <a:srgbClr val="3F4548"/>
                    </a:solidFill>
                  </a:rPr>
                  <a:t>R0 G132  B82</a:t>
                </a:r>
                <a:endParaRPr lang="en-US" sz="1000" dirty="0">
                  <a:solidFill>
                    <a:srgbClr val="3F4548"/>
                  </a:solidFill>
                </a:endParaRPr>
              </a:p>
            </p:txBody>
          </p:sp>
        </p:grpSp>
        <p:grpSp>
          <p:nvGrpSpPr>
            <p:cNvPr id="9" name="Group 33"/>
            <p:cNvGrpSpPr/>
            <p:nvPr userDrawn="1"/>
          </p:nvGrpSpPr>
          <p:grpSpPr>
            <a:xfrm>
              <a:off x="-2982575" y="3555642"/>
              <a:ext cx="2863476" cy="307777"/>
              <a:chOff x="-2928990" y="696778"/>
              <a:chExt cx="2643206" cy="307777"/>
            </a:xfrm>
          </p:grpSpPr>
          <p:sp>
            <p:nvSpPr>
              <p:cNvPr id="44" name="Rectangle 43"/>
              <p:cNvSpPr/>
              <p:nvPr userDrawn="1"/>
            </p:nvSpPr>
            <p:spPr>
              <a:xfrm>
                <a:off x="-2928990" y="696778"/>
                <a:ext cx="285752" cy="285752"/>
              </a:xfrm>
              <a:prstGeom prst="rect">
                <a:avLst/>
              </a:prstGeom>
              <a:solidFill>
                <a:srgbClr val="11B3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45" name="TextBox 44"/>
              <p:cNvSpPr txBox="1"/>
              <p:nvPr userDrawn="1"/>
            </p:nvSpPr>
            <p:spPr>
              <a:xfrm>
                <a:off x="-2500362" y="696778"/>
                <a:ext cx="2214578" cy="307777"/>
              </a:xfrm>
              <a:prstGeom prst="rect">
                <a:avLst/>
              </a:prstGeom>
              <a:noFill/>
            </p:spPr>
            <p:txBody>
              <a:bodyPr wrap="square" lIns="0" tIns="0" rIns="0" bIns="0" rtlCol="0">
                <a:spAutoFit/>
              </a:bodyPr>
              <a:lstStyle/>
              <a:p>
                <a:pPr fontAlgn="base">
                  <a:spcBef>
                    <a:spcPct val="0"/>
                  </a:spcBef>
                  <a:spcAft>
                    <a:spcPct val="0"/>
                  </a:spcAft>
                </a:pPr>
                <a:r>
                  <a:rPr lang="en-GB" sz="1000" dirty="0" smtClean="0">
                    <a:solidFill>
                      <a:srgbClr val="3F4548"/>
                    </a:solidFill>
                  </a:rPr>
                  <a:t>Bottle green</a:t>
                </a:r>
              </a:p>
              <a:p>
                <a:pPr fontAlgn="base">
                  <a:spcBef>
                    <a:spcPct val="0"/>
                  </a:spcBef>
                  <a:spcAft>
                    <a:spcPct val="0"/>
                  </a:spcAft>
                </a:pPr>
                <a:r>
                  <a:rPr lang="en-GB" sz="1000" dirty="0" smtClean="0">
                    <a:solidFill>
                      <a:srgbClr val="3F4548"/>
                    </a:solidFill>
                  </a:rPr>
                  <a:t>R17  G179  B162</a:t>
                </a:r>
                <a:endParaRPr lang="en-US" sz="1000" dirty="0">
                  <a:solidFill>
                    <a:srgbClr val="3F4548"/>
                  </a:solidFill>
                </a:endParaRPr>
              </a:p>
            </p:txBody>
          </p:sp>
        </p:grpSp>
        <p:grpSp>
          <p:nvGrpSpPr>
            <p:cNvPr id="10" name="Group 36"/>
            <p:cNvGrpSpPr/>
            <p:nvPr userDrawn="1"/>
          </p:nvGrpSpPr>
          <p:grpSpPr>
            <a:xfrm>
              <a:off x="-2982575" y="3966778"/>
              <a:ext cx="2863476" cy="307777"/>
              <a:chOff x="-2928990" y="696778"/>
              <a:chExt cx="2643206" cy="307777"/>
            </a:xfrm>
          </p:grpSpPr>
          <p:sp>
            <p:nvSpPr>
              <p:cNvPr id="42" name="Rectangle 41"/>
              <p:cNvSpPr/>
              <p:nvPr userDrawn="1"/>
            </p:nvSpPr>
            <p:spPr>
              <a:xfrm>
                <a:off x="-2928990" y="696778"/>
                <a:ext cx="285752" cy="285752"/>
              </a:xfrm>
              <a:prstGeom prst="rect">
                <a:avLst/>
              </a:prstGeom>
              <a:solidFill>
                <a:srgbClr val="009C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43" name="TextBox 42"/>
              <p:cNvSpPr txBox="1"/>
              <p:nvPr userDrawn="1"/>
            </p:nvSpPr>
            <p:spPr>
              <a:xfrm>
                <a:off x="-2500362" y="696778"/>
                <a:ext cx="2214578" cy="307777"/>
              </a:xfrm>
              <a:prstGeom prst="rect">
                <a:avLst/>
              </a:prstGeom>
              <a:noFill/>
            </p:spPr>
            <p:txBody>
              <a:bodyPr wrap="square" lIns="0" tIns="0" rIns="0" bIns="0" rtlCol="0">
                <a:spAutoFit/>
              </a:bodyPr>
              <a:lstStyle/>
              <a:p>
                <a:pPr fontAlgn="base">
                  <a:spcBef>
                    <a:spcPct val="0"/>
                  </a:spcBef>
                  <a:spcAft>
                    <a:spcPct val="0"/>
                  </a:spcAft>
                </a:pPr>
                <a:r>
                  <a:rPr lang="en-GB" sz="1000" dirty="0" smtClean="0">
                    <a:solidFill>
                      <a:srgbClr val="3F4548"/>
                    </a:solidFill>
                  </a:rPr>
                  <a:t>Cyan</a:t>
                </a:r>
              </a:p>
              <a:p>
                <a:pPr fontAlgn="base">
                  <a:spcBef>
                    <a:spcPct val="0"/>
                  </a:spcBef>
                  <a:spcAft>
                    <a:spcPct val="0"/>
                  </a:spcAft>
                </a:pPr>
                <a:r>
                  <a:rPr lang="en-GB" sz="1000" dirty="0" smtClean="0">
                    <a:solidFill>
                      <a:srgbClr val="3F4548"/>
                    </a:solidFill>
                  </a:rPr>
                  <a:t>R0  G156  B200</a:t>
                </a:r>
                <a:endParaRPr lang="en-US" sz="1000" dirty="0">
                  <a:solidFill>
                    <a:srgbClr val="3F4548"/>
                  </a:solidFill>
                </a:endParaRPr>
              </a:p>
            </p:txBody>
          </p:sp>
        </p:grpSp>
        <p:grpSp>
          <p:nvGrpSpPr>
            <p:cNvPr id="11" name="Group 63"/>
            <p:cNvGrpSpPr/>
            <p:nvPr userDrawn="1"/>
          </p:nvGrpSpPr>
          <p:grpSpPr>
            <a:xfrm>
              <a:off x="-2982571" y="4377914"/>
              <a:ext cx="2863473" cy="307777"/>
              <a:chOff x="-2982571" y="4377914"/>
              <a:chExt cx="2863473" cy="307777"/>
            </a:xfrm>
          </p:grpSpPr>
          <p:sp>
            <p:nvSpPr>
              <p:cNvPr id="40" name="Rectangle 39"/>
              <p:cNvSpPr/>
              <p:nvPr userDrawn="1"/>
            </p:nvSpPr>
            <p:spPr>
              <a:xfrm>
                <a:off x="-2982571" y="4377914"/>
                <a:ext cx="309565" cy="285752"/>
              </a:xfrm>
              <a:prstGeom prst="rect">
                <a:avLst/>
              </a:prstGeom>
              <a:solidFill>
                <a:srgbClr val="7CB3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41" name="TextBox 40"/>
              <p:cNvSpPr txBox="1"/>
              <p:nvPr userDrawn="1"/>
            </p:nvSpPr>
            <p:spPr>
              <a:xfrm>
                <a:off x="-2518224" y="4377914"/>
                <a:ext cx="2399126" cy="307777"/>
              </a:xfrm>
              <a:prstGeom prst="rect">
                <a:avLst/>
              </a:prstGeom>
              <a:noFill/>
            </p:spPr>
            <p:txBody>
              <a:bodyPr wrap="square" lIns="0" tIns="0" rIns="0" bIns="0" rtlCol="0">
                <a:spAutoFit/>
              </a:bodyPr>
              <a:lstStyle/>
              <a:p>
                <a:pPr fontAlgn="base">
                  <a:spcBef>
                    <a:spcPct val="0"/>
                  </a:spcBef>
                  <a:spcAft>
                    <a:spcPct val="0"/>
                  </a:spcAft>
                </a:pPr>
                <a:r>
                  <a:rPr lang="en-GB" sz="1000" dirty="0" smtClean="0">
                    <a:solidFill>
                      <a:srgbClr val="3F4548"/>
                    </a:solidFill>
                  </a:rPr>
                  <a:t>Light blue</a:t>
                </a:r>
              </a:p>
              <a:p>
                <a:pPr fontAlgn="base">
                  <a:spcBef>
                    <a:spcPct val="0"/>
                  </a:spcBef>
                  <a:spcAft>
                    <a:spcPct val="0"/>
                  </a:spcAft>
                </a:pPr>
                <a:r>
                  <a:rPr lang="en-GB" sz="1000" dirty="0" smtClean="0">
                    <a:solidFill>
                      <a:srgbClr val="3F4548"/>
                    </a:solidFill>
                  </a:rPr>
                  <a:t>R124  G179  B225</a:t>
                </a:r>
                <a:endParaRPr lang="en-US" sz="1000" dirty="0">
                  <a:solidFill>
                    <a:srgbClr val="3F4548"/>
                  </a:solidFill>
                </a:endParaRPr>
              </a:p>
            </p:txBody>
          </p:sp>
        </p:grpSp>
        <p:grpSp>
          <p:nvGrpSpPr>
            <p:cNvPr id="14" name="Group 43"/>
            <p:cNvGrpSpPr/>
            <p:nvPr userDrawn="1"/>
          </p:nvGrpSpPr>
          <p:grpSpPr>
            <a:xfrm>
              <a:off x="-2982575" y="4789050"/>
              <a:ext cx="2863476" cy="307777"/>
              <a:chOff x="-2928990" y="696778"/>
              <a:chExt cx="2643206" cy="307777"/>
            </a:xfrm>
          </p:grpSpPr>
          <p:sp>
            <p:nvSpPr>
              <p:cNvPr id="38" name="Rectangle 37"/>
              <p:cNvSpPr/>
              <p:nvPr userDrawn="1"/>
            </p:nvSpPr>
            <p:spPr>
              <a:xfrm>
                <a:off x="-2928990" y="696778"/>
                <a:ext cx="285752" cy="285752"/>
              </a:xfrm>
              <a:prstGeom prst="rect">
                <a:avLst/>
              </a:prstGeom>
              <a:solidFill>
                <a:srgbClr val="8076C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39" name="TextBox 38"/>
              <p:cNvSpPr txBox="1"/>
              <p:nvPr userDrawn="1"/>
            </p:nvSpPr>
            <p:spPr>
              <a:xfrm>
                <a:off x="-2500362" y="696778"/>
                <a:ext cx="2214578" cy="307777"/>
              </a:xfrm>
              <a:prstGeom prst="rect">
                <a:avLst/>
              </a:prstGeom>
              <a:noFill/>
            </p:spPr>
            <p:txBody>
              <a:bodyPr wrap="square" lIns="0" tIns="0" rIns="0" bIns="0" rtlCol="0">
                <a:spAutoFit/>
              </a:bodyPr>
              <a:lstStyle/>
              <a:p>
                <a:pPr fontAlgn="base">
                  <a:spcBef>
                    <a:spcPct val="0"/>
                  </a:spcBef>
                  <a:spcAft>
                    <a:spcPct val="0"/>
                  </a:spcAft>
                </a:pPr>
                <a:r>
                  <a:rPr lang="en-GB" sz="1000" dirty="0" smtClean="0">
                    <a:solidFill>
                      <a:srgbClr val="3F4548"/>
                    </a:solidFill>
                  </a:rPr>
                  <a:t>Violet</a:t>
                </a:r>
              </a:p>
              <a:p>
                <a:pPr fontAlgn="base">
                  <a:spcBef>
                    <a:spcPct val="0"/>
                  </a:spcBef>
                  <a:spcAft>
                    <a:spcPct val="0"/>
                  </a:spcAft>
                </a:pPr>
                <a:r>
                  <a:rPr lang="en-GB" sz="1000" dirty="0" smtClean="0">
                    <a:solidFill>
                      <a:srgbClr val="3F4548"/>
                    </a:solidFill>
                  </a:rPr>
                  <a:t>R128  G118  B207</a:t>
                </a:r>
                <a:endParaRPr lang="en-US" sz="1000" dirty="0">
                  <a:solidFill>
                    <a:srgbClr val="3F4548"/>
                  </a:solidFill>
                </a:endParaRPr>
              </a:p>
            </p:txBody>
          </p:sp>
        </p:grpSp>
        <p:grpSp>
          <p:nvGrpSpPr>
            <p:cNvPr id="15" name="Group 46"/>
            <p:cNvGrpSpPr/>
            <p:nvPr userDrawn="1"/>
          </p:nvGrpSpPr>
          <p:grpSpPr>
            <a:xfrm>
              <a:off x="-2982575" y="5200186"/>
              <a:ext cx="2863476" cy="307777"/>
              <a:chOff x="-2928990" y="696778"/>
              <a:chExt cx="2643206" cy="307777"/>
            </a:xfrm>
          </p:grpSpPr>
          <p:sp>
            <p:nvSpPr>
              <p:cNvPr id="36" name="Rectangle 35"/>
              <p:cNvSpPr/>
              <p:nvPr userDrawn="1"/>
            </p:nvSpPr>
            <p:spPr>
              <a:xfrm>
                <a:off x="-2928990" y="696778"/>
                <a:ext cx="285752" cy="285752"/>
              </a:xfrm>
              <a:prstGeom prst="rect">
                <a:avLst/>
              </a:prstGeom>
              <a:solidFill>
                <a:srgbClr val="8F46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37" name="TextBox 36"/>
              <p:cNvSpPr txBox="1"/>
              <p:nvPr userDrawn="1"/>
            </p:nvSpPr>
            <p:spPr>
              <a:xfrm>
                <a:off x="-2500362" y="696778"/>
                <a:ext cx="2214578" cy="307777"/>
              </a:xfrm>
              <a:prstGeom prst="rect">
                <a:avLst/>
              </a:prstGeom>
              <a:noFill/>
            </p:spPr>
            <p:txBody>
              <a:bodyPr wrap="square" lIns="0" tIns="0" rIns="0" bIns="0" rtlCol="0">
                <a:spAutoFit/>
              </a:bodyPr>
              <a:lstStyle/>
              <a:p>
                <a:pPr fontAlgn="base">
                  <a:spcBef>
                    <a:spcPct val="0"/>
                  </a:spcBef>
                  <a:spcAft>
                    <a:spcPct val="0"/>
                  </a:spcAft>
                </a:pPr>
                <a:r>
                  <a:rPr lang="en-GB" sz="1000" dirty="0" smtClean="0">
                    <a:solidFill>
                      <a:srgbClr val="3F4548"/>
                    </a:solidFill>
                  </a:rPr>
                  <a:t>Purple</a:t>
                </a:r>
              </a:p>
              <a:p>
                <a:pPr fontAlgn="base">
                  <a:spcBef>
                    <a:spcPct val="0"/>
                  </a:spcBef>
                  <a:spcAft>
                    <a:spcPct val="0"/>
                  </a:spcAft>
                </a:pPr>
                <a:r>
                  <a:rPr lang="en-GB" sz="1000" dirty="0" smtClean="0">
                    <a:solidFill>
                      <a:srgbClr val="3F4548"/>
                    </a:solidFill>
                  </a:rPr>
                  <a:t>R143  G70  B147</a:t>
                </a:r>
                <a:endParaRPr lang="en-US" sz="1000" dirty="0">
                  <a:solidFill>
                    <a:srgbClr val="3F4548"/>
                  </a:solidFill>
                </a:endParaRPr>
              </a:p>
            </p:txBody>
          </p:sp>
        </p:grpSp>
        <p:grpSp>
          <p:nvGrpSpPr>
            <p:cNvPr id="16" name="Group 49"/>
            <p:cNvGrpSpPr/>
            <p:nvPr userDrawn="1"/>
          </p:nvGrpSpPr>
          <p:grpSpPr>
            <a:xfrm>
              <a:off x="-2982575" y="5611322"/>
              <a:ext cx="2863476" cy="307777"/>
              <a:chOff x="-2928990" y="696778"/>
              <a:chExt cx="2643206" cy="307777"/>
            </a:xfrm>
          </p:grpSpPr>
          <p:sp>
            <p:nvSpPr>
              <p:cNvPr id="34" name="Rectangle 33"/>
              <p:cNvSpPr/>
              <p:nvPr userDrawn="1"/>
            </p:nvSpPr>
            <p:spPr>
              <a:xfrm>
                <a:off x="-2928990" y="696778"/>
                <a:ext cx="285752" cy="285752"/>
              </a:xfrm>
              <a:prstGeom prst="rect">
                <a:avLst/>
              </a:prstGeom>
              <a:solidFill>
                <a:srgbClr val="E945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35" name="TextBox 34"/>
              <p:cNvSpPr txBox="1"/>
              <p:nvPr userDrawn="1"/>
            </p:nvSpPr>
            <p:spPr>
              <a:xfrm>
                <a:off x="-2500362" y="696778"/>
                <a:ext cx="2214578" cy="307777"/>
              </a:xfrm>
              <a:prstGeom prst="rect">
                <a:avLst/>
              </a:prstGeom>
              <a:noFill/>
            </p:spPr>
            <p:txBody>
              <a:bodyPr wrap="square" lIns="0" tIns="0" rIns="0" bIns="0" rtlCol="0">
                <a:spAutoFit/>
              </a:bodyPr>
              <a:lstStyle/>
              <a:p>
                <a:pPr fontAlgn="base">
                  <a:spcBef>
                    <a:spcPct val="0"/>
                  </a:spcBef>
                  <a:spcAft>
                    <a:spcPct val="0"/>
                  </a:spcAft>
                </a:pPr>
                <a:r>
                  <a:rPr lang="en-GB" sz="1000" dirty="0" smtClean="0">
                    <a:solidFill>
                      <a:srgbClr val="3F4548"/>
                    </a:solidFill>
                  </a:rPr>
                  <a:t>Fuscia</a:t>
                </a:r>
              </a:p>
              <a:p>
                <a:pPr fontAlgn="base">
                  <a:spcBef>
                    <a:spcPct val="0"/>
                  </a:spcBef>
                  <a:spcAft>
                    <a:spcPct val="0"/>
                  </a:spcAft>
                </a:pPr>
                <a:r>
                  <a:rPr lang="en-GB" sz="1000" dirty="0" smtClean="0">
                    <a:solidFill>
                      <a:srgbClr val="3F4548"/>
                    </a:solidFill>
                  </a:rPr>
                  <a:t>R233  G69  B140</a:t>
                </a:r>
                <a:endParaRPr lang="en-US" sz="1000" dirty="0">
                  <a:solidFill>
                    <a:srgbClr val="3F4548"/>
                  </a:solidFill>
                </a:endParaRPr>
              </a:p>
            </p:txBody>
          </p:sp>
        </p:grpSp>
        <p:grpSp>
          <p:nvGrpSpPr>
            <p:cNvPr id="19" name="Group 52"/>
            <p:cNvGrpSpPr/>
            <p:nvPr userDrawn="1"/>
          </p:nvGrpSpPr>
          <p:grpSpPr>
            <a:xfrm>
              <a:off x="-2982575" y="6022458"/>
              <a:ext cx="2863476" cy="307777"/>
              <a:chOff x="-2928990" y="696778"/>
              <a:chExt cx="2643206" cy="307777"/>
            </a:xfrm>
          </p:grpSpPr>
          <p:sp>
            <p:nvSpPr>
              <p:cNvPr id="32" name="Rectangle 31"/>
              <p:cNvSpPr/>
              <p:nvPr userDrawn="1"/>
            </p:nvSpPr>
            <p:spPr>
              <a:xfrm>
                <a:off x="-2928990" y="696778"/>
                <a:ext cx="285752" cy="285752"/>
              </a:xfrm>
              <a:prstGeom prst="rect">
                <a:avLst/>
              </a:prstGeom>
              <a:solidFill>
                <a:srgbClr val="C81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33" name="TextBox 32"/>
              <p:cNvSpPr txBox="1"/>
              <p:nvPr userDrawn="1"/>
            </p:nvSpPr>
            <p:spPr>
              <a:xfrm>
                <a:off x="-2500362" y="696778"/>
                <a:ext cx="2214578" cy="307777"/>
              </a:xfrm>
              <a:prstGeom prst="rect">
                <a:avLst/>
              </a:prstGeom>
              <a:noFill/>
            </p:spPr>
            <p:txBody>
              <a:bodyPr wrap="square" lIns="0" tIns="0" rIns="0" bIns="0" rtlCol="0">
                <a:spAutoFit/>
              </a:bodyPr>
              <a:lstStyle/>
              <a:p>
                <a:pPr fontAlgn="base">
                  <a:spcBef>
                    <a:spcPct val="0"/>
                  </a:spcBef>
                  <a:spcAft>
                    <a:spcPct val="0"/>
                  </a:spcAft>
                </a:pPr>
                <a:r>
                  <a:rPr lang="en-GB" sz="1000" dirty="0" smtClean="0">
                    <a:solidFill>
                      <a:srgbClr val="3F4548"/>
                    </a:solidFill>
                  </a:rPr>
                  <a:t>Red</a:t>
                </a:r>
              </a:p>
              <a:p>
                <a:pPr fontAlgn="base">
                  <a:spcBef>
                    <a:spcPct val="0"/>
                  </a:spcBef>
                  <a:spcAft>
                    <a:spcPct val="0"/>
                  </a:spcAft>
                </a:pPr>
                <a:r>
                  <a:rPr lang="en-GB" sz="1000" dirty="0" smtClean="0">
                    <a:solidFill>
                      <a:srgbClr val="3F4548"/>
                    </a:solidFill>
                  </a:rPr>
                  <a:t>R200  G30  B69</a:t>
                </a:r>
                <a:endParaRPr lang="en-US" sz="1000" dirty="0">
                  <a:solidFill>
                    <a:srgbClr val="3F4548"/>
                  </a:solidFill>
                </a:endParaRPr>
              </a:p>
            </p:txBody>
          </p:sp>
        </p:grpSp>
        <p:grpSp>
          <p:nvGrpSpPr>
            <p:cNvPr id="20" name="Group 55"/>
            <p:cNvGrpSpPr/>
            <p:nvPr userDrawn="1"/>
          </p:nvGrpSpPr>
          <p:grpSpPr>
            <a:xfrm>
              <a:off x="-2982575" y="6433591"/>
              <a:ext cx="2863476" cy="307777"/>
              <a:chOff x="-2928990" y="696778"/>
              <a:chExt cx="2643206" cy="307777"/>
            </a:xfrm>
          </p:grpSpPr>
          <p:sp>
            <p:nvSpPr>
              <p:cNvPr id="30" name="Rectangle 29"/>
              <p:cNvSpPr/>
              <p:nvPr userDrawn="1"/>
            </p:nvSpPr>
            <p:spPr>
              <a:xfrm>
                <a:off x="-2928990" y="696778"/>
                <a:ext cx="285752" cy="285752"/>
              </a:xfrm>
              <a:prstGeom prst="rect">
                <a:avLst/>
              </a:prstGeom>
              <a:solidFill>
                <a:srgbClr val="EE74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31" name="TextBox 30"/>
              <p:cNvSpPr txBox="1"/>
              <p:nvPr userDrawn="1"/>
            </p:nvSpPr>
            <p:spPr>
              <a:xfrm>
                <a:off x="-2500362" y="696778"/>
                <a:ext cx="2214578" cy="307777"/>
              </a:xfrm>
              <a:prstGeom prst="rect">
                <a:avLst/>
              </a:prstGeom>
              <a:noFill/>
            </p:spPr>
            <p:txBody>
              <a:bodyPr wrap="square" lIns="0" tIns="0" rIns="0" bIns="0" rtlCol="0">
                <a:spAutoFit/>
              </a:bodyPr>
              <a:lstStyle/>
              <a:p>
                <a:pPr fontAlgn="base">
                  <a:spcBef>
                    <a:spcPct val="0"/>
                  </a:spcBef>
                  <a:spcAft>
                    <a:spcPct val="0"/>
                  </a:spcAft>
                </a:pPr>
                <a:r>
                  <a:rPr lang="en-GB" sz="1000" dirty="0" smtClean="0">
                    <a:solidFill>
                      <a:srgbClr val="3F4548"/>
                    </a:solidFill>
                  </a:rPr>
                  <a:t>Orange</a:t>
                </a:r>
              </a:p>
              <a:p>
                <a:pPr fontAlgn="base">
                  <a:spcBef>
                    <a:spcPct val="0"/>
                  </a:spcBef>
                  <a:spcAft>
                    <a:spcPct val="0"/>
                  </a:spcAft>
                </a:pPr>
                <a:r>
                  <a:rPr lang="en-GB" sz="1000" dirty="0" smtClean="0">
                    <a:solidFill>
                      <a:srgbClr val="3F4548"/>
                    </a:solidFill>
                  </a:rPr>
                  <a:t>R238  G116  29</a:t>
                </a:r>
                <a:endParaRPr lang="en-US" sz="1000" dirty="0">
                  <a:solidFill>
                    <a:srgbClr val="3F4548"/>
                  </a:solidFill>
                </a:endParaRPr>
              </a:p>
            </p:txBody>
          </p:sp>
        </p:grpSp>
      </p:grpSp>
      <p:sp>
        <p:nvSpPr>
          <p:cNvPr id="58" name="Rectangle 57"/>
          <p:cNvSpPr/>
          <p:nvPr userDrawn="1"/>
        </p:nvSpPr>
        <p:spPr>
          <a:xfrm>
            <a:off x="-2989413" y="2351160"/>
            <a:ext cx="309565" cy="2857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59" name="TextBox 58"/>
          <p:cNvSpPr txBox="1"/>
          <p:nvPr userDrawn="1"/>
        </p:nvSpPr>
        <p:spPr>
          <a:xfrm>
            <a:off x="-2503533" y="2348880"/>
            <a:ext cx="2399129" cy="307777"/>
          </a:xfrm>
          <a:prstGeom prst="rect">
            <a:avLst/>
          </a:prstGeom>
          <a:noFill/>
        </p:spPr>
        <p:txBody>
          <a:bodyPr wrap="square" lIns="0" tIns="0" rIns="0" bIns="0" rtlCol="0">
            <a:spAutoFit/>
          </a:bodyPr>
          <a:lstStyle/>
          <a:p>
            <a:pPr fontAlgn="base">
              <a:spcBef>
                <a:spcPct val="0"/>
              </a:spcBef>
              <a:spcAft>
                <a:spcPct val="0"/>
              </a:spcAft>
            </a:pPr>
            <a:r>
              <a:rPr lang="en-GB" sz="1000" dirty="0" smtClean="0">
                <a:solidFill>
                  <a:srgbClr val="3F4548"/>
                </a:solidFill>
              </a:rPr>
              <a:t>Dark grey</a:t>
            </a:r>
          </a:p>
          <a:p>
            <a:pPr fontAlgn="base">
              <a:spcBef>
                <a:spcPct val="0"/>
              </a:spcBef>
              <a:spcAft>
                <a:spcPct val="0"/>
              </a:spcAft>
            </a:pPr>
            <a:r>
              <a:rPr lang="en-GB" sz="1000" dirty="0" smtClean="0">
                <a:solidFill>
                  <a:srgbClr val="3F4548"/>
                </a:solidFill>
              </a:rPr>
              <a:t>R63  G69  B72</a:t>
            </a:r>
            <a:endParaRPr lang="en-US" sz="1000" dirty="0">
              <a:solidFill>
                <a:srgbClr val="3F4548"/>
              </a:solidFill>
            </a:endParaRPr>
          </a:p>
        </p:txBody>
      </p:sp>
    </p:spTree>
  </p:cSld>
  <p:clrMap bg1="lt1" tx1="dk1" bg2="lt2" tx2="dk2" accent1="accent1" accent2="accent2" accent3="accent3" accent4="accent4" accent5="accent5" accent6="accent6" hlink="hlink" folHlink="folHlink"/>
  <p:sldLayoutIdLst>
    <p:sldLayoutId id="2147483657" r:id="rId1"/>
  </p:sldLayoutIdLst>
  <p:hf hdr="0" ftr="0"/>
  <p:txStyles>
    <p:titleStyle>
      <a:lvl1pPr algn="l" rtl="0" fontAlgn="base">
        <a:spcBef>
          <a:spcPct val="0"/>
        </a:spcBef>
        <a:spcAft>
          <a:spcPct val="0"/>
        </a:spcAft>
        <a:defRPr sz="3200" b="1">
          <a:solidFill>
            <a:srgbClr val="D9AB16"/>
          </a:solidFill>
          <a:latin typeface="+mj-lt"/>
          <a:ea typeface="+mj-ea"/>
          <a:cs typeface="+mj-cs"/>
        </a:defRPr>
      </a:lvl1pPr>
      <a:lvl2pPr algn="l" rtl="0" fontAlgn="base">
        <a:spcBef>
          <a:spcPct val="0"/>
        </a:spcBef>
        <a:spcAft>
          <a:spcPct val="0"/>
        </a:spcAft>
        <a:defRPr sz="3200">
          <a:solidFill>
            <a:srgbClr val="D9AB16"/>
          </a:solidFill>
          <a:latin typeface="Arial" charset="0"/>
          <a:cs typeface="Arial" charset="0"/>
        </a:defRPr>
      </a:lvl2pPr>
      <a:lvl3pPr algn="l" rtl="0" fontAlgn="base">
        <a:spcBef>
          <a:spcPct val="0"/>
        </a:spcBef>
        <a:spcAft>
          <a:spcPct val="0"/>
        </a:spcAft>
        <a:defRPr sz="3200">
          <a:solidFill>
            <a:srgbClr val="D9AB16"/>
          </a:solidFill>
          <a:latin typeface="Arial" charset="0"/>
          <a:cs typeface="Arial" charset="0"/>
        </a:defRPr>
      </a:lvl3pPr>
      <a:lvl4pPr algn="l" rtl="0" fontAlgn="base">
        <a:spcBef>
          <a:spcPct val="0"/>
        </a:spcBef>
        <a:spcAft>
          <a:spcPct val="0"/>
        </a:spcAft>
        <a:defRPr sz="3200">
          <a:solidFill>
            <a:srgbClr val="D9AB16"/>
          </a:solidFill>
          <a:latin typeface="Arial" charset="0"/>
          <a:cs typeface="Arial" charset="0"/>
        </a:defRPr>
      </a:lvl4pPr>
      <a:lvl5pPr algn="l" rtl="0" fontAlgn="base">
        <a:spcBef>
          <a:spcPct val="0"/>
        </a:spcBef>
        <a:spcAft>
          <a:spcPct val="0"/>
        </a:spcAft>
        <a:defRPr sz="3200">
          <a:solidFill>
            <a:srgbClr val="D9AB16"/>
          </a:solidFill>
          <a:latin typeface="Arial" charset="0"/>
          <a:cs typeface="Arial" charset="0"/>
        </a:defRPr>
      </a:lvl5pPr>
      <a:lvl6pPr marL="457200" algn="l" rtl="0" fontAlgn="base">
        <a:spcBef>
          <a:spcPct val="0"/>
        </a:spcBef>
        <a:spcAft>
          <a:spcPct val="0"/>
        </a:spcAft>
        <a:defRPr sz="3200">
          <a:solidFill>
            <a:srgbClr val="D9AB16"/>
          </a:solidFill>
          <a:latin typeface="Arial" charset="0"/>
          <a:cs typeface="Arial" charset="0"/>
        </a:defRPr>
      </a:lvl6pPr>
      <a:lvl7pPr marL="914400" algn="l" rtl="0" fontAlgn="base">
        <a:spcBef>
          <a:spcPct val="0"/>
        </a:spcBef>
        <a:spcAft>
          <a:spcPct val="0"/>
        </a:spcAft>
        <a:defRPr sz="3200">
          <a:solidFill>
            <a:srgbClr val="D9AB16"/>
          </a:solidFill>
          <a:latin typeface="Arial" charset="0"/>
          <a:cs typeface="Arial" charset="0"/>
        </a:defRPr>
      </a:lvl7pPr>
      <a:lvl8pPr marL="1371600" algn="l" rtl="0" fontAlgn="base">
        <a:spcBef>
          <a:spcPct val="0"/>
        </a:spcBef>
        <a:spcAft>
          <a:spcPct val="0"/>
        </a:spcAft>
        <a:defRPr sz="3200">
          <a:solidFill>
            <a:srgbClr val="D9AB16"/>
          </a:solidFill>
          <a:latin typeface="Arial" charset="0"/>
          <a:cs typeface="Arial" charset="0"/>
        </a:defRPr>
      </a:lvl8pPr>
      <a:lvl9pPr marL="1828800" algn="l" rtl="0" fontAlgn="base">
        <a:spcBef>
          <a:spcPct val="0"/>
        </a:spcBef>
        <a:spcAft>
          <a:spcPct val="0"/>
        </a:spcAft>
        <a:defRPr sz="3200">
          <a:solidFill>
            <a:srgbClr val="D9AB16"/>
          </a:solidFill>
          <a:latin typeface="Arial" charset="0"/>
          <a:cs typeface="Arial" charset="0"/>
        </a:defRPr>
      </a:lvl9pPr>
    </p:titleStyle>
    <p:bodyStyle>
      <a:lvl1pPr marL="269875" indent="-269875" algn="l" rtl="0" fontAlgn="base">
        <a:spcBef>
          <a:spcPct val="50000"/>
        </a:spcBef>
        <a:spcAft>
          <a:spcPct val="0"/>
        </a:spcAft>
        <a:buClr>
          <a:srgbClr val="D9AB16"/>
        </a:buClr>
        <a:buChar char="•"/>
        <a:defRPr sz="2400">
          <a:solidFill>
            <a:srgbClr val="3F4548"/>
          </a:solidFill>
          <a:latin typeface="+mn-lt"/>
          <a:ea typeface="+mn-ea"/>
          <a:cs typeface="+mn-cs"/>
        </a:defRPr>
      </a:lvl1pPr>
      <a:lvl2pPr marL="717550" indent="-268288" algn="l" rtl="0" fontAlgn="base">
        <a:spcBef>
          <a:spcPct val="50000"/>
        </a:spcBef>
        <a:spcAft>
          <a:spcPct val="0"/>
        </a:spcAft>
        <a:buClr>
          <a:srgbClr val="D9AB16"/>
        </a:buClr>
        <a:buChar char="–"/>
        <a:defRPr sz="2000">
          <a:solidFill>
            <a:srgbClr val="3F4548"/>
          </a:solidFill>
          <a:latin typeface="+mn-lt"/>
          <a:cs typeface="+mn-cs"/>
        </a:defRPr>
      </a:lvl2pPr>
      <a:lvl3pPr marL="1071563" indent="-174625" algn="l" rtl="0" fontAlgn="base">
        <a:spcBef>
          <a:spcPct val="50000"/>
        </a:spcBef>
        <a:spcAft>
          <a:spcPct val="0"/>
        </a:spcAft>
        <a:buClr>
          <a:srgbClr val="D9AB16"/>
        </a:buClr>
        <a:buChar char="•"/>
        <a:defRPr>
          <a:solidFill>
            <a:srgbClr val="3F4548"/>
          </a:solidFill>
          <a:latin typeface="+mn-lt"/>
          <a:cs typeface="+mn-cs"/>
        </a:defRPr>
      </a:lvl3pPr>
      <a:lvl4pPr marL="1433513" indent="-182563" algn="l" rtl="0" fontAlgn="base">
        <a:spcBef>
          <a:spcPct val="50000"/>
        </a:spcBef>
        <a:spcAft>
          <a:spcPct val="0"/>
        </a:spcAft>
        <a:buClr>
          <a:srgbClr val="D9AB16"/>
        </a:buClr>
        <a:buChar char="–"/>
        <a:defRPr sz="1600">
          <a:solidFill>
            <a:srgbClr val="3F4548"/>
          </a:solidFill>
          <a:latin typeface="+mn-lt"/>
          <a:cs typeface="+mn-cs"/>
        </a:defRPr>
      </a:lvl4pPr>
      <a:lvl5pPr marL="1792288" indent="-176213" algn="l" rtl="0" fontAlgn="base">
        <a:spcBef>
          <a:spcPct val="50000"/>
        </a:spcBef>
        <a:spcAft>
          <a:spcPct val="0"/>
        </a:spcAft>
        <a:buClr>
          <a:srgbClr val="D9AB16"/>
        </a:buClr>
        <a:buFont typeface="Arial" pitchFamily="34" charset="0"/>
        <a:buChar char="•"/>
        <a:defRPr sz="1400">
          <a:solidFill>
            <a:srgbClr val="3F4548"/>
          </a:solidFill>
          <a:latin typeface="+mn-lt"/>
          <a:cs typeface="+mn-cs"/>
        </a:defRPr>
      </a:lvl5pPr>
      <a:lvl6pPr marL="2249488" indent="-176213" algn="l" rtl="0" fontAlgn="base">
        <a:spcBef>
          <a:spcPct val="50000"/>
        </a:spcBef>
        <a:spcAft>
          <a:spcPct val="0"/>
        </a:spcAft>
        <a:buClr>
          <a:srgbClr val="D9AB16"/>
        </a:buClr>
        <a:buChar char="»"/>
        <a:defRPr sz="1400">
          <a:solidFill>
            <a:srgbClr val="0D2E64"/>
          </a:solidFill>
          <a:latin typeface="+mn-lt"/>
          <a:cs typeface="+mn-cs"/>
        </a:defRPr>
      </a:lvl6pPr>
      <a:lvl7pPr marL="2706688" indent="-176213" algn="l" rtl="0" fontAlgn="base">
        <a:spcBef>
          <a:spcPct val="50000"/>
        </a:spcBef>
        <a:spcAft>
          <a:spcPct val="0"/>
        </a:spcAft>
        <a:buClr>
          <a:srgbClr val="D9AB16"/>
        </a:buClr>
        <a:buChar char="»"/>
        <a:defRPr sz="1400">
          <a:solidFill>
            <a:srgbClr val="0D2E64"/>
          </a:solidFill>
          <a:latin typeface="+mn-lt"/>
          <a:cs typeface="+mn-cs"/>
        </a:defRPr>
      </a:lvl7pPr>
      <a:lvl8pPr marL="3163888" indent="-176213" algn="l" rtl="0" fontAlgn="base">
        <a:spcBef>
          <a:spcPct val="50000"/>
        </a:spcBef>
        <a:spcAft>
          <a:spcPct val="0"/>
        </a:spcAft>
        <a:buClr>
          <a:srgbClr val="D9AB16"/>
        </a:buClr>
        <a:buChar char="»"/>
        <a:defRPr sz="1400">
          <a:solidFill>
            <a:srgbClr val="0D2E64"/>
          </a:solidFill>
          <a:latin typeface="+mn-lt"/>
          <a:cs typeface="+mn-cs"/>
        </a:defRPr>
      </a:lvl8pPr>
      <a:lvl9pPr marL="3621088" indent="-176213" algn="l" rtl="0" fontAlgn="base">
        <a:spcBef>
          <a:spcPct val="50000"/>
        </a:spcBef>
        <a:spcAft>
          <a:spcPct val="0"/>
        </a:spcAft>
        <a:buClr>
          <a:srgbClr val="D9AB16"/>
        </a:buClr>
        <a:buChar char="»"/>
        <a:defRPr sz="1400">
          <a:solidFill>
            <a:srgbClr val="0D2E64"/>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8229" y="404813"/>
            <a:ext cx="8982471"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dirty="0" smtClean="0"/>
              <a:t>Click to edit Master title style</a:t>
            </a:r>
          </a:p>
        </p:txBody>
      </p:sp>
      <p:sp>
        <p:nvSpPr>
          <p:cNvPr id="1027" name="Rectangle 3"/>
          <p:cNvSpPr>
            <a:spLocks noGrp="1" noChangeArrowheads="1"/>
          </p:cNvSpPr>
          <p:nvPr>
            <p:ph type="body" idx="1"/>
          </p:nvPr>
        </p:nvSpPr>
        <p:spPr bwMode="auto">
          <a:xfrm>
            <a:off x="428229" y="1557338"/>
            <a:ext cx="8982471" cy="46402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sp>
        <p:nvSpPr>
          <p:cNvPr id="1028" name="Rectangle 4"/>
          <p:cNvSpPr>
            <a:spLocks noGrp="1" noChangeArrowheads="1"/>
          </p:cNvSpPr>
          <p:nvPr>
            <p:ph type="dt" sz="half" idx="2"/>
          </p:nvPr>
        </p:nvSpPr>
        <p:spPr bwMode="auto">
          <a:xfrm>
            <a:off x="428229" y="6410325"/>
            <a:ext cx="2184135" cy="3317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chemeClr val="tx1"/>
                </a:solidFill>
              </a:defRPr>
            </a:lvl1pPr>
          </a:lstStyle>
          <a:p>
            <a:pPr fontAlgn="base">
              <a:spcBef>
                <a:spcPct val="0"/>
              </a:spcBef>
              <a:spcAft>
                <a:spcPct val="0"/>
              </a:spcAft>
            </a:pPr>
            <a:fld id="{0D5A5B80-4E0E-41F8-BFF5-504EC24C412E}" type="datetime4">
              <a:rPr lang="en-GB" smtClean="0">
                <a:solidFill>
                  <a:srgbClr val="3F4548"/>
                </a:solidFill>
              </a:rPr>
              <a:pPr fontAlgn="base">
                <a:spcBef>
                  <a:spcPct val="0"/>
                </a:spcBef>
                <a:spcAft>
                  <a:spcPct val="0"/>
                </a:spcAft>
              </a:pPr>
              <a:t>16 July 2013</a:t>
            </a:fld>
            <a:endParaRPr lang="en-GB" dirty="0">
              <a:solidFill>
                <a:srgbClr val="3F4548"/>
              </a:solidFill>
            </a:endParaRPr>
          </a:p>
        </p:txBody>
      </p:sp>
      <p:sp>
        <p:nvSpPr>
          <p:cNvPr id="1029" name="Rectangle 5"/>
          <p:cNvSpPr>
            <a:spLocks noGrp="1" noChangeArrowheads="1"/>
          </p:cNvSpPr>
          <p:nvPr>
            <p:ph type="ftr" sz="quarter" idx="3"/>
          </p:nvPr>
        </p:nvSpPr>
        <p:spPr bwMode="auto">
          <a:xfrm>
            <a:off x="2612365" y="6410325"/>
            <a:ext cx="4681273" cy="3317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rgbClr val="3F4548"/>
                </a:solidFill>
              </a:defRPr>
            </a:lvl1pPr>
          </a:lstStyle>
          <a:p>
            <a:pPr fontAlgn="base">
              <a:spcBef>
                <a:spcPct val="0"/>
              </a:spcBef>
              <a:spcAft>
                <a:spcPct val="0"/>
              </a:spcAft>
            </a:pPr>
            <a:endParaRPr lang="en-GB" dirty="0"/>
          </a:p>
        </p:txBody>
      </p:sp>
      <p:sp>
        <p:nvSpPr>
          <p:cNvPr id="1030" name="Rectangle 6"/>
          <p:cNvSpPr>
            <a:spLocks noGrp="1" noChangeArrowheads="1"/>
          </p:cNvSpPr>
          <p:nvPr>
            <p:ph type="sldNum" sz="quarter" idx="4"/>
          </p:nvPr>
        </p:nvSpPr>
        <p:spPr bwMode="auto">
          <a:xfrm>
            <a:off x="8776097" y="6402389"/>
            <a:ext cx="701675" cy="339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solidFill>
                  <a:srgbClr val="3F4548"/>
                </a:solidFill>
              </a:defRPr>
            </a:lvl1pPr>
          </a:lstStyle>
          <a:p>
            <a:pPr fontAlgn="base">
              <a:spcBef>
                <a:spcPct val="0"/>
              </a:spcBef>
              <a:spcAft>
                <a:spcPct val="0"/>
              </a:spcAft>
            </a:pPr>
            <a:fld id="{65C5C0B4-F90D-4B90-B187-E84366B07232}" type="slidenum">
              <a:rPr lang="en-GB" smtClean="0"/>
              <a:pPr fontAlgn="base">
                <a:spcBef>
                  <a:spcPct val="0"/>
                </a:spcBef>
                <a:spcAft>
                  <a:spcPct val="0"/>
                </a:spcAft>
              </a:pPr>
              <a:t>‹#›</a:t>
            </a:fld>
            <a:endParaRPr lang="en-GB" dirty="0"/>
          </a:p>
        </p:txBody>
      </p:sp>
      <p:sp>
        <p:nvSpPr>
          <p:cNvPr id="1031" name="Line 7"/>
          <p:cNvSpPr>
            <a:spLocks noChangeShapeType="1"/>
          </p:cNvSpPr>
          <p:nvPr userDrawn="1"/>
        </p:nvSpPr>
        <p:spPr bwMode="auto">
          <a:xfrm>
            <a:off x="507340" y="6329363"/>
            <a:ext cx="8891323" cy="0"/>
          </a:xfrm>
          <a:prstGeom prst="line">
            <a:avLst/>
          </a:prstGeom>
          <a:noFill/>
          <a:ln w="12700">
            <a:solidFill>
              <a:srgbClr val="D9AB16"/>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GB" dirty="0">
              <a:solidFill>
                <a:srgbClr val="3F4548"/>
              </a:solidFill>
            </a:endParaRPr>
          </a:p>
        </p:txBody>
      </p:sp>
      <p:pic>
        <p:nvPicPr>
          <p:cNvPr id="2050" name="Picture 2" descr="E:\Pants Work\Current Work\Actuaries 2011\Logos all\IFOA Logo\Lanscape - Standard\WMF logos\IFOA_logo_L_RGB.wmf"/>
          <p:cNvPicPr>
            <a:picLocks noChangeAspect="1" noChangeArrowheads="1"/>
          </p:cNvPicPr>
          <p:nvPr userDrawn="1"/>
        </p:nvPicPr>
        <p:blipFill>
          <a:blip r:embed="rId4" cstate="print">
            <a:extLst>
              <a:ext uri="{28A0092B-C50C-407E-A947-70E740481C1C}">
                <a14:useLocalDpi xmlns="" xmlns:a14="http://schemas.microsoft.com/office/drawing/2010/main" val="0"/>
              </a:ext>
            </a:extLst>
          </a:blip>
          <a:srcRect/>
          <a:stretch>
            <a:fillRect/>
          </a:stretch>
        </p:blipFill>
        <p:spPr bwMode="auto">
          <a:xfrm>
            <a:off x="7995274" y="5658361"/>
            <a:ext cx="1422222" cy="57895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2" name="Group 64"/>
          <p:cNvGrpSpPr/>
          <p:nvPr/>
        </p:nvGrpSpPr>
        <p:grpSpPr>
          <a:xfrm>
            <a:off x="-3137354" y="0"/>
            <a:ext cx="3018256" cy="6858000"/>
            <a:chOff x="-3137354" y="0"/>
            <a:chExt cx="3018256" cy="6858000"/>
          </a:xfrm>
        </p:grpSpPr>
        <p:sp>
          <p:nvSpPr>
            <p:cNvPr id="12" name="Rectangle 11"/>
            <p:cNvSpPr/>
            <p:nvPr userDrawn="1"/>
          </p:nvSpPr>
          <p:spPr>
            <a:xfrm>
              <a:off x="-3137354" y="0"/>
              <a:ext cx="2994443"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13" name="TextBox 12"/>
            <p:cNvSpPr txBox="1"/>
            <p:nvPr userDrawn="1"/>
          </p:nvSpPr>
          <p:spPr>
            <a:xfrm>
              <a:off x="-2982572" y="99308"/>
              <a:ext cx="2839661" cy="153888"/>
            </a:xfrm>
            <a:prstGeom prst="rect">
              <a:avLst/>
            </a:prstGeom>
            <a:noFill/>
          </p:spPr>
          <p:txBody>
            <a:bodyPr wrap="square" lIns="0" tIns="0" rIns="0" bIns="0" rtlCol="0">
              <a:spAutoFit/>
            </a:bodyPr>
            <a:lstStyle/>
            <a:p>
              <a:pPr fontAlgn="base">
                <a:spcBef>
                  <a:spcPct val="0"/>
                </a:spcBef>
                <a:spcAft>
                  <a:spcPct val="0"/>
                </a:spcAft>
              </a:pPr>
              <a:r>
                <a:rPr lang="en-GB" sz="1000" b="1" dirty="0" smtClean="0">
                  <a:solidFill>
                    <a:srgbClr val="113458"/>
                  </a:solidFill>
                </a:rPr>
                <a:t>Colour palette for PowerPoint presentations</a:t>
              </a:r>
              <a:endParaRPr lang="en-US" sz="1000" b="1" dirty="0">
                <a:solidFill>
                  <a:srgbClr val="113458"/>
                </a:solidFill>
              </a:endParaRPr>
            </a:p>
          </p:txBody>
        </p:sp>
        <p:grpSp>
          <p:nvGrpSpPr>
            <p:cNvPr id="3" name="Group 58"/>
            <p:cNvGrpSpPr/>
            <p:nvPr userDrawn="1"/>
          </p:nvGrpSpPr>
          <p:grpSpPr>
            <a:xfrm>
              <a:off x="-2982571" y="476672"/>
              <a:ext cx="2863473" cy="307777"/>
              <a:chOff x="-2982571" y="476672"/>
              <a:chExt cx="2863473" cy="307777"/>
            </a:xfrm>
          </p:grpSpPr>
          <p:sp>
            <p:nvSpPr>
              <p:cNvPr id="56" name="Rectangle 9"/>
              <p:cNvSpPr/>
              <p:nvPr userDrawn="1"/>
            </p:nvSpPr>
            <p:spPr>
              <a:xfrm>
                <a:off x="-2982571" y="476672"/>
                <a:ext cx="309565" cy="28575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57" name="TextBox 11"/>
              <p:cNvSpPr txBox="1"/>
              <p:nvPr userDrawn="1"/>
            </p:nvSpPr>
            <p:spPr>
              <a:xfrm>
                <a:off x="-2518224" y="476672"/>
                <a:ext cx="2399126" cy="307777"/>
              </a:xfrm>
              <a:prstGeom prst="rect">
                <a:avLst/>
              </a:prstGeom>
              <a:noFill/>
            </p:spPr>
            <p:txBody>
              <a:bodyPr wrap="square" lIns="0" tIns="0" rIns="0" bIns="0" rtlCol="0">
                <a:spAutoFit/>
              </a:bodyPr>
              <a:lstStyle/>
              <a:p>
                <a:pPr fontAlgn="base">
                  <a:spcBef>
                    <a:spcPct val="0"/>
                  </a:spcBef>
                  <a:spcAft>
                    <a:spcPct val="0"/>
                  </a:spcAft>
                </a:pPr>
                <a:r>
                  <a:rPr lang="en-GB" sz="1000" dirty="0" smtClean="0">
                    <a:solidFill>
                      <a:srgbClr val="3F4548"/>
                    </a:solidFill>
                  </a:rPr>
                  <a:t>Dark blue</a:t>
                </a:r>
              </a:p>
              <a:p>
                <a:pPr fontAlgn="base">
                  <a:spcBef>
                    <a:spcPct val="0"/>
                  </a:spcBef>
                  <a:spcAft>
                    <a:spcPct val="0"/>
                  </a:spcAft>
                </a:pPr>
                <a:r>
                  <a:rPr lang="en-GB" sz="1000" dirty="0" smtClean="0">
                    <a:solidFill>
                      <a:srgbClr val="3F4548"/>
                    </a:solidFill>
                  </a:rPr>
                  <a:t>R17  G52  B88</a:t>
                </a:r>
                <a:endParaRPr lang="en-US" sz="1000" dirty="0">
                  <a:solidFill>
                    <a:srgbClr val="3F4548"/>
                  </a:solidFill>
                </a:endParaRPr>
              </a:p>
            </p:txBody>
          </p:sp>
        </p:grpSp>
        <p:grpSp>
          <p:nvGrpSpPr>
            <p:cNvPr id="4" name="Group 13"/>
            <p:cNvGrpSpPr/>
            <p:nvPr userDrawn="1"/>
          </p:nvGrpSpPr>
          <p:grpSpPr>
            <a:xfrm>
              <a:off x="-2982575" y="882170"/>
              <a:ext cx="2863476" cy="307777"/>
              <a:chOff x="-2928990" y="365095"/>
              <a:chExt cx="2643206" cy="307777"/>
            </a:xfrm>
          </p:grpSpPr>
          <p:sp>
            <p:nvSpPr>
              <p:cNvPr id="54" name="Rectangle 14"/>
              <p:cNvSpPr/>
              <p:nvPr userDrawn="1"/>
            </p:nvSpPr>
            <p:spPr>
              <a:xfrm>
                <a:off x="-2928990" y="365095"/>
                <a:ext cx="285752" cy="2857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55" name="TextBox 15"/>
              <p:cNvSpPr txBox="1"/>
              <p:nvPr userDrawn="1"/>
            </p:nvSpPr>
            <p:spPr>
              <a:xfrm>
                <a:off x="-2500362" y="365095"/>
                <a:ext cx="2214578" cy="307777"/>
              </a:xfrm>
              <a:prstGeom prst="rect">
                <a:avLst/>
              </a:prstGeom>
              <a:noFill/>
            </p:spPr>
            <p:txBody>
              <a:bodyPr wrap="square" lIns="0" tIns="0" rIns="0" bIns="0" rtlCol="0">
                <a:spAutoFit/>
              </a:bodyPr>
              <a:lstStyle/>
              <a:p>
                <a:pPr fontAlgn="base">
                  <a:spcBef>
                    <a:spcPct val="0"/>
                  </a:spcBef>
                  <a:spcAft>
                    <a:spcPct val="0"/>
                  </a:spcAft>
                </a:pPr>
                <a:r>
                  <a:rPr lang="en-GB" sz="1000" dirty="0" smtClean="0">
                    <a:solidFill>
                      <a:srgbClr val="3F4548"/>
                    </a:solidFill>
                  </a:rPr>
                  <a:t>Gold</a:t>
                </a:r>
              </a:p>
              <a:p>
                <a:pPr fontAlgn="base">
                  <a:spcBef>
                    <a:spcPct val="0"/>
                  </a:spcBef>
                  <a:spcAft>
                    <a:spcPct val="0"/>
                  </a:spcAft>
                </a:pPr>
                <a:r>
                  <a:rPr lang="en-GB" sz="1000" dirty="0" smtClean="0">
                    <a:solidFill>
                      <a:srgbClr val="3F4548"/>
                    </a:solidFill>
                  </a:rPr>
                  <a:t>R217  G171  B22</a:t>
                </a:r>
                <a:endParaRPr lang="en-US" sz="800" dirty="0">
                  <a:solidFill>
                    <a:srgbClr val="3F4548"/>
                  </a:solidFill>
                </a:endParaRPr>
              </a:p>
            </p:txBody>
          </p:sp>
        </p:grpSp>
        <p:grpSp>
          <p:nvGrpSpPr>
            <p:cNvPr id="5" name="Group 16"/>
            <p:cNvGrpSpPr/>
            <p:nvPr userDrawn="1"/>
          </p:nvGrpSpPr>
          <p:grpSpPr>
            <a:xfrm>
              <a:off x="-2982575" y="1277829"/>
              <a:ext cx="2863476" cy="307777"/>
              <a:chOff x="-2928990" y="63509"/>
              <a:chExt cx="2643206" cy="307777"/>
            </a:xfrm>
          </p:grpSpPr>
          <p:sp>
            <p:nvSpPr>
              <p:cNvPr id="52" name="Rectangle 17"/>
              <p:cNvSpPr/>
              <p:nvPr userDrawn="1"/>
            </p:nvSpPr>
            <p:spPr>
              <a:xfrm>
                <a:off x="-2928990" y="63509"/>
                <a:ext cx="285752" cy="28575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53" name="TextBox 18"/>
              <p:cNvSpPr txBox="1"/>
              <p:nvPr userDrawn="1"/>
            </p:nvSpPr>
            <p:spPr>
              <a:xfrm>
                <a:off x="-2500362" y="63509"/>
                <a:ext cx="2214578" cy="307777"/>
              </a:xfrm>
              <a:prstGeom prst="rect">
                <a:avLst/>
              </a:prstGeom>
              <a:noFill/>
            </p:spPr>
            <p:txBody>
              <a:bodyPr wrap="square" lIns="0" tIns="0" rIns="0" bIns="0" rtlCol="0">
                <a:spAutoFit/>
              </a:bodyPr>
              <a:lstStyle/>
              <a:p>
                <a:pPr fontAlgn="base">
                  <a:spcBef>
                    <a:spcPct val="0"/>
                  </a:spcBef>
                  <a:spcAft>
                    <a:spcPct val="0"/>
                  </a:spcAft>
                </a:pPr>
                <a:r>
                  <a:rPr lang="en-GB" sz="1000" dirty="0" smtClean="0">
                    <a:solidFill>
                      <a:srgbClr val="3F4548"/>
                    </a:solidFill>
                  </a:rPr>
                  <a:t>Mid blue</a:t>
                </a:r>
              </a:p>
              <a:p>
                <a:pPr fontAlgn="base">
                  <a:spcBef>
                    <a:spcPct val="0"/>
                  </a:spcBef>
                  <a:spcAft>
                    <a:spcPct val="0"/>
                  </a:spcAft>
                </a:pPr>
                <a:r>
                  <a:rPr lang="en-GB" sz="1000" dirty="0" smtClean="0">
                    <a:solidFill>
                      <a:srgbClr val="3F4548"/>
                    </a:solidFill>
                  </a:rPr>
                  <a:t>R64  G150  B184</a:t>
                </a:r>
                <a:endParaRPr lang="en-US" sz="1000" dirty="0">
                  <a:solidFill>
                    <a:srgbClr val="3F4548"/>
                  </a:solidFill>
                </a:endParaRPr>
              </a:p>
            </p:txBody>
          </p:sp>
        </p:grpSp>
        <p:sp>
          <p:nvSpPr>
            <p:cNvPr id="17" name="TextBox 16"/>
            <p:cNvSpPr txBox="1"/>
            <p:nvPr userDrawn="1"/>
          </p:nvSpPr>
          <p:spPr>
            <a:xfrm>
              <a:off x="-2982571" y="2122984"/>
              <a:ext cx="2399126" cy="153888"/>
            </a:xfrm>
            <a:prstGeom prst="rect">
              <a:avLst/>
            </a:prstGeom>
            <a:noFill/>
          </p:spPr>
          <p:txBody>
            <a:bodyPr wrap="square" lIns="0" tIns="0" rIns="0" bIns="0" rtlCol="0">
              <a:spAutoFit/>
            </a:bodyPr>
            <a:lstStyle/>
            <a:p>
              <a:pPr fontAlgn="base">
                <a:spcBef>
                  <a:spcPct val="0"/>
                </a:spcBef>
                <a:spcAft>
                  <a:spcPct val="0"/>
                </a:spcAft>
              </a:pPr>
              <a:r>
                <a:rPr lang="en-GB" sz="1000" b="1" dirty="0" smtClean="0">
                  <a:solidFill>
                    <a:srgbClr val="D9AB16"/>
                  </a:solidFill>
                </a:rPr>
                <a:t>Secondary colour palette</a:t>
              </a:r>
              <a:endParaRPr lang="en-US" sz="1000" b="1" dirty="0">
                <a:solidFill>
                  <a:srgbClr val="D9AB16"/>
                </a:solidFill>
              </a:endParaRPr>
            </a:p>
          </p:txBody>
        </p:sp>
        <p:sp>
          <p:nvSpPr>
            <p:cNvPr id="18" name="TextBox 17"/>
            <p:cNvSpPr txBox="1"/>
            <p:nvPr userDrawn="1"/>
          </p:nvSpPr>
          <p:spPr>
            <a:xfrm>
              <a:off x="-2982571" y="260648"/>
              <a:ext cx="2399126" cy="153888"/>
            </a:xfrm>
            <a:prstGeom prst="rect">
              <a:avLst/>
            </a:prstGeom>
            <a:noFill/>
          </p:spPr>
          <p:txBody>
            <a:bodyPr wrap="square" lIns="0" tIns="0" rIns="0" bIns="0" rtlCol="0">
              <a:spAutoFit/>
            </a:bodyPr>
            <a:lstStyle/>
            <a:p>
              <a:pPr fontAlgn="base">
                <a:spcBef>
                  <a:spcPct val="0"/>
                </a:spcBef>
                <a:spcAft>
                  <a:spcPct val="0"/>
                </a:spcAft>
                <a:tabLst>
                  <a:tab pos="2419350" algn="l"/>
                </a:tabLst>
              </a:pPr>
              <a:r>
                <a:rPr lang="en-GB" sz="1000" b="1" dirty="0" smtClean="0">
                  <a:solidFill>
                    <a:srgbClr val="D9AB16"/>
                  </a:solidFill>
                </a:rPr>
                <a:t>Primary colour palette</a:t>
              </a:r>
              <a:endParaRPr lang="en-US" sz="1000" b="1" dirty="0">
                <a:solidFill>
                  <a:srgbClr val="D9AB16"/>
                </a:solidFill>
              </a:endParaRPr>
            </a:p>
          </p:txBody>
        </p:sp>
        <p:grpSp>
          <p:nvGrpSpPr>
            <p:cNvPr id="6" name="Group 24"/>
            <p:cNvGrpSpPr/>
            <p:nvPr userDrawn="1"/>
          </p:nvGrpSpPr>
          <p:grpSpPr>
            <a:xfrm>
              <a:off x="-2982575" y="1688965"/>
              <a:ext cx="2863476" cy="307777"/>
              <a:chOff x="-2928990" y="63509"/>
              <a:chExt cx="2643206" cy="307777"/>
            </a:xfrm>
          </p:grpSpPr>
          <p:sp>
            <p:nvSpPr>
              <p:cNvPr id="50" name="Rectangle 49"/>
              <p:cNvSpPr/>
              <p:nvPr userDrawn="1"/>
            </p:nvSpPr>
            <p:spPr>
              <a:xfrm>
                <a:off x="-2928990" y="63509"/>
                <a:ext cx="285752" cy="28575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51" name="TextBox 50"/>
              <p:cNvSpPr txBox="1"/>
              <p:nvPr userDrawn="1"/>
            </p:nvSpPr>
            <p:spPr>
              <a:xfrm>
                <a:off x="-2500362" y="63509"/>
                <a:ext cx="2214578" cy="307777"/>
              </a:xfrm>
              <a:prstGeom prst="rect">
                <a:avLst/>
              </a:prstGeom>
              <a:noFill/>
            </p:spPr>
            <p:txBody>
              <a:bodyPr wrap="square" lIns="0" tIns="0" rIns="0" bIns="0" rtlCol="0">
                <a:spAutoFit/>
              </a:bodyPr>
              <a:lstStyle/>
              <a:p>
                <a:pPr fontAlgn="base">
                  <a:spcBef>
                    <a:spcPct val="0"/>
                  </a:spcBef>
                  <a:spcAft>
                    <a:spcPct val="0"/>
                  </a:spcAft>
                </a:pPr>
                <a:r>
                  <a:rPr lang="en-GB" sz="1000" dirty="0" smtClean="0">
                    <a:solidFill>
                      <a:srgbClr val="3F4548"/>
                    </a:solidFill>
                  </a:rPr>
                  <a:t>Light grey</a:t>
                </a:r>
              </a:p>
              <a:p>
                <a:pPr fontAlgn="base">
                  <a:spcBef>
                    <a:spcPct val="0"/>
                  </a:spcBef>
                  <a:spcAft>
                    <a:spcPct val="0"/>
                  </a:spcAft>
                </a:pPr>
                <a:r>
                  <a:rPr lang="en-GB" sz="1000" dirty="0" smtClean="0">
                    <a:solidFill>
                      <a:srgbClr val="3F4548"/>
                    </a:solidFill>
                  </a:rPr>
                  <a:t>R63  G69  B72</a:t>
                </a:r>
                <a:endParaRPr lang="en-US" sz="1000" dirty="0">
                  <a:solidFill>
                    <a:srgbClr val="3F4548"/>
                  </a:solidFill>
                </a:endParaRPr>
              </a:p>
            </p:txBody>
          </p:sp>
        </p:grpSp>
        <p:grpSp>
          <p:nvGrpSpPr>
            <p:cNvPr id="7" name="Group 27"/>
            <p:cNvGrpSpPr/>
            <p:nvPr userDrawn="1"/>
          </p:nvGrpSpPr>
          <p:grpSpPr>
            <a:xfrm>
              <a:off x="-2982575" y="2733370"/>
              <a:ext cx="2863476" cy="307777"/>
              <a:chOff x="-2928990" y="696778"/>
              <a:chExt cx="2643206" cy="307777"/>
            </a:xfrm>
          </p:grpSpPr>
          <p:sp>
            <p:nvSpPr>
              <p:cNvPr id="48" name="Rectangle 47"/>
              <p:cNvSpPr/>
              <p:nvPr userDrawn="1"/>
            </p:nvSpPr>
            <p:spPr>
              <a:xfrm>
                <a:off x="-2928990" y="696778"/>
                <a:ext cx="285752" cy="285752"/>
              </a:xfrm>
              <a:prstGeom prst="rect">
                <a:avLst/>
              </a:prstGeom>
              <a:solidFill>
                <a:srgbClr val="79A3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49" name="TextBox 48"/>
              <p:cNvSpPr txBox="1"/>
              <p:nvPr userDrawn="1"/>
            </p:nvSpPr>
            <p:spPr>
              <a:xfrm>
                <a:off x="-2500362" y="696778"/>
                <a:ext cx="2214578" cy="307777"/>
              </a:xfrm>
              <a:prstGeom prst="rect">
                <a:avLst/>
              </a:prstGeom>
              <a:noFill/>
            </p:spPr>
            <p:txBody>
              <a:bodyPr wrap="square" lIns="0" tIns="0" rIns="0" bIns="0" rtlCol="0">
                <a:spAutoFit/>
              </a:bodyPr>
              <a:lstStyle/>
              <a:p>
                <a:pPr fontAlgn="base">
                  <a:spcBef>
                    <a:spcPct val="0"/>
                  </a:spcBef>
                  <a:spcAft>
                    <a:spcPct val="0"/>
                  </a:spcAft>
                </a:pPr>
                <a:r>
                  <a:rPr lang="en-GB" sz="1000" dirty="0" smtClean="0">
                    <a:solidFill>
                      <a:srgbClr val="3F4548"/>
                    </a:solidFill>
                  </a:rPr>
                  <a:t>Pea green</a:t>
                </a:r>
              </a:p>
              <a:p>
                <a:pPr fontAlgn="base">
                  <a:spcBef>
                    <a:spcPct val="0"/>
                  </a:spcBef>
                  <a:spcAft>
                    <a:spcPct val="0"/>
                  </a:spcAft>
                </a:pPr>
                <a:r>
                  <a:rPr lang="en-GB" sz="1000" dirty="0" smtClean="0">
                    <a:solidFill>
                      <a:srgbClr val="3F4548"/>
                    </a:solidFill>
                  </a:rPr>
                  <a:t>R121  G163  B42</a:t>
                </a:r>
                <a:endParaRPr lang="en-US" sz="1000" dirty="0">
                  <a:solidFill>
                    <a:srgbClr val="3F4548"/>
                  </a:solidFill>
                </a:endParaRPr>
              </a:p>
            </p:txBody>
          </p:sp>
        </p:grpSp>
        <p:grpSp>
          <p:nvGrpSpPr>
            <p:cNvPr id="8" name="Group 60"/>
            <p:cNvGrpSpPr/>
            <p:nvPr userDrawn="1"/>
          </p:nvGrpSpPr>
          <p:grpSpPr>
            <a:xfrm>
              <a:off x="-2982571" y="3144506"/>
              <a:ext cx="2863473" cy="307777"/>
              <a:chOff x="-2982571" y="3144506"/>
              <a:chExt cx="2863473" cy="307777"/>
            </a:xfrm>
          </p:grpSpPr>
          <p:sp>
            <p:nvSpPr>
              <p:cNvPr id="46" name="Rectangle 45"/>
              <p:cNvSpPr/>
              <p:nvPr userDrawn="1"/>
            </p:nvSpPr>
            <p:spPr>
              <a:xfrm>
                <a:off x="-2982571" y="3144506"/>
                <a:ext cx="309565" cy="285752"/>
              </a:xfrm>
              <a:prstGeom prst="rect">
                <a:avLst/>
              </a:prstGeom>
              <a:solidFill>
                <a:srgbClr val="0084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47" name="TextBox 46"/>
              <p:cNvSpPr txBox="1"/>
              <p:nvPr userDrawn="1"/>
            </p:nvSpPr>
            <p:spPr>
              <a:xfrm>
                <a:off x="-2518224" y="3144506"/>
                <a:ext cx="2399126" cy="307777"/>
              </a:xfrm>
              <a:prstGeom prst="rect">
                <a:avLst/>
              </a:prstGeom>
              <a:noFill/>
            </p:spPr>
            <p:txBody>
              <a:bodyPr wrap="square" lIns="0" tIns="0" rIns="0" bIns="0" rtlCol="0">
                <a:spAutoFit/>
              </a:bodyPr>
              <a:lstStyle/>
              <a:p>
                <a:pPr fontAlgn="base">
                  <a:spcBef>
                    <a:spcPct val="0"/>
                  </a:spcBef>
                  <a:spcAft>
                    <a:spcPct val="0"/>
                  </a:spcAft>
                </a:pPr>
                <a:r>
                  <a:rPr lang="en-GB" sz="1000" dirty="0" smtClean="0">
                    <a:solidFill>
                      <a:srgbClr val="3F4548"/>
                    </a:solidFill>
                  </a:rPr>
                  <a:t>Forest green</a:t>
                </a:r>
              </a:p>
              <a:p>
                <a:pPr fontAlgn="base">
                  <a:spcBef>
                    <a:spcPct val="0"/>
                  </a:spcBef>
                  <a:spcAft>
                    <a:spcPct val="0"/>
                  </a:spcAft>
                </a:pPr>
                <a:r>
                  <a:rPr lang="en-GB" sz="1000" dirty="0" smtClean="0">
                    <a:solidFill>
                      <a:srgbClr val="3F4548"/>
                    </a:solidFill>
                  </a:rPr>
                  <a:t>R0 G132  B82</a:t>
                </a:r>
                <a:endParaRPr lang="en-US" sz="1000" dirty="0">
                  <a:solidFill>
                    <a:srgbClr val="3F4548"/>
                  </a:solidFill>
                </a:endParaRPr>
              </a:p>
            </p:txBody>
          </p:sp>
        </p:grpSp>
        <p:grpSp>
          <p:nvGrpSpPr>
            <p:cNvPr id="9" name="Group 33"/>
            <p:cNvGrpSpPr/>
            <p:nvPr userDrawn="1"/>
          </p:nvGrpSpPr>
          <p:grpSpPr>
            <a:xfrm>
              <a:off x="-2982575" y="3555642"/>
              <a:ext cx="2863476" cy="307777"/>
              <a:chOff x="-2928990" y="696778"/>
              <a:chExt cx="2643206" cy="307777"/>
            </a:xfrm>
          </p:grpSpPr>
          <p:sp>
            <p:nvSpPr>
              <p:cNvPr id="44" name="Rectangle 43"/>
              <p:cNvSpPr/>
              <p:nvPr userDrawn="1"/>
            </p:nvSpPr>
            <p:spPr>
              <a:xfrm>
                <a:off x="-2928990" y="696778"/>
                <a:ext cx="285752" cy="285752"/>
              </a:xfrm>
              <a:prstGeom prst="rect">
                <a:avLst/>
              </a:prstGeom>
              <a:solidFill>
                <a:srgbClr val="11B3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45" name="TextBox 44"/>
              <p:cNvSpPr txBox="1"/>
              <p:nvPr userDrawn="1"/>
            </p:nvSpPr>
            <p:spPr>
              <a:xfrm>
                <a:off x="-2500362" y="696778"/>
                <a:ext cx="2214578" cy="307777"/>
              </a:xfrm>
              <a:prstGeom prst="rect">
                <a:avLst/>
              </a:prstGeom>
              <a:noFill/>
            </p:spPr>
            <p:txBody>
              <a:bodyPr wrap="square" lIns="0" tIns="0" rIns="0" bIns="0" rtlCol="0">
                <a:spAutoFit/>
              </a:bodyPr>
              <a:lstStyle/>
              <a:p>
                <a:pPr fontAlgn="base">
                  <a:spcBef>
                    <a:spcPct val="0"/>
                  </a:spcBef>
                  <a:spcAft>
                    <a:spcPct val="0"/>
                  </a:spcAft>
                </a:pPr>
                <a:r>
                  <a:rPr lang="en-GB" sz="1000" dirty="0" smtClean="0">
                    <a:solidFill>
                      <a:srgbClr val="3F4548"/>
                    </a:solidFill>
                  </a:rPr>
                  <a:t>Bottle green</a:t>
                </a:r>
              </a:p>
              <a:p>
                <a:pPr fontAlgn="base">
                  <a:spcBef>
                    <a:spcPct val="0"/>
                  </a:spcBef>
                  <a:spcAft>
                    <a:spcPct val="0"/>
                  </a:spcAft>
                </a:pPr>
                <a:r>
                  <a:rPr lang="en-GB" sz="1000" dirty="0" smtClean="0">
                    <a:solidFill>
                      <a:srgbClr val="3F4548"/>
                    </a:solidFill>
                  </a:rPr>
                  <a:t>R17  G179  B162</a:t>
                </a:r>
                <a:endParaRPr lang="en-US" sz="1000" dirty="0">
                  <a:solidFill>
                    <a:srgbClr val="3F4548"/>
                  </a:solidFill>
                </a:endParaRPr>
              </a:p>
            </p:txBody>
          </p:sp>
        </p:grpSp>
        <p:grpSp>
          <p:nvGrpSpPr>
            <p:cNvPr id="10" name="Group 36"/>
            <p:cNvGrpSpPr/>
            <p:nvPr userDrawn="1"/>
          </p:nvGrpSpPr>
          <p:grpSpPr>
            <a:xfrm>
              <a:off x="-2982575" y="3966778"/>
              <a:ext cx="2863476" cy="307777"/>
              <a:chOff x="-2928990" y="696778"/>
              <a:chExt cx="2643206" cy="307777"/>
            </a:xfrm>
          </p:grpSpPr>
          <p:sp>
            <p:nvSpPr>
              <p:cNvPr id="42" name="Rectangle 41"/>
              <p:cNvSpPr/>
              <p:nvPr userDrawn="1"/>
            </p:nvSpPr>
            <p:spPr>
              <a:xfrm>
                <a:off x="-2928990" y="696778"/>
                <a:ext cx="285752" cy="285752"/>
              </a:xfrm>
              <a:prstGeom prst="rect">
                <a:avLst/>
              </a:prstGeom>
              <a:solidFill>
                <a:srgbClr val="009C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43" name="TextBox 42"/>
              <p:cNvSpPr txBox="1"/>
              <p:nvPr userDrawn="1"/>
            </p:nvSpPr>
            <p:spPr>
              <a:xfrm>
                <a:off x="-2500362" y="696778"/>
                <a:ext cx="2214578" cy="307777"/>
              </a:xfrm>
              <a:prstGeom prst="rect">
                <a:avLst/>
              </a:prstGeom>
              <a:noFill/>
            </p:spPr>
            <p:txBody>
              <a:bodyPr wrap="square" lIns="0" tIns="0" rIns="0" bIns="0" rtlCol="0">
                <a:spAutoFit/>
              </a:bodyPr>
              <a:lstStyle/>
              <a:p>
                <a:pPr fontAlgn="base">
                  <a:spcBef>
                    <a:spcPct val="0"/>
                  </a:spcBef>
                  <a:spcAft>
                    <a:spcPct val="0"/>
                  </a:spcAft>
                </a:pPr>
                <a:r>
                  <a:rPr lang="en-GB" sz="1000" dirty="0" smtClean="0">
                    <a:solidFill>
                      <a:srgbClr val="3F4548"/>
                    </a:solidFill>
                  </a:rPr>
                  <a:t>Cyan</a:t>
                </a:r>
              </a:p>
              <a:p>
                <a:pPr fontAlgn="base">
                  <a:spcBef>
                    <a:spcPct val="0"/>
                  </a:spcBef>
                  <a:spcAft>
                    <a:spcPct val="0"/>
                  </a:spcAft>
                </a:pPr>
                <a:r>
                  <a:rPr lang="en-GB" sz="1000" dirty="0" smtClean="0">
                    <a:solidFill>
                      <a:srgbClr val="3F4548"/>
                    </a:solidFill>
                  </a:rPr>
                  <a:t>R0  G156  B200</a:t>
                </a:r>
                <a:endParaRPr lang="en-US" sz="1000" dirty="0">
                  <a:solidFill>
                    <a:srgbClr val="3F4548"/>
                  </a:solidFill>
                </a:endParaRPr>
              </a:p>
            </p:txBody>
          </p:sp>
        </p:grpSp>
        <p:grpSp>
          <p:nvGrpSpPr>
            <p:cNvPr id="11" name="Group 63"/>
            <p:cNvGrpSpPr/>
            <p:nvPr userDrawn="1"/>
          </p:nvGrpSpPr>
          <p:grpSpPr>
            <a:xfrm>
              <a:off x="-2982571" y="4377914"/>
              <a:ext cx="2863473" cy="307777"/>
              <a:chOff x="-2982571" y="4377914"/>
              <a:chExt cx="2863473" cy="307777"/>
            </a:xfrm>
          </p:grpSpPr>
          <p:sp>
            <p:nvSpPr>
              <p:cNvPr id="40" name="Rectangle 39"/>
              <p:cNvSpPr/>
              <p:nvPr userDrawn="1"/>
            </p:nvSpPr>
            <p:spPr>
              <a:xfrm>
                <a:off x="-2982571" y="4377914"/>
                <a:ext cx="309565" cy="285752"/>
              </a:xfrm>
              <a:prstGeom prst="rect">
                <a:avLst/>
              </a:prstGeom>
              <a:solidFill>
                <a:srgbClr val="7CB3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41" name="TextBox 40"/>
              <p:cNvSpPr txBox="1"/>
              <p:nvPr userDrawn="1"/>
            </p:nvSpPr>
            <p:spPr>
              <a:xfrm>
                <a:off x="-2518224" y="4377914"/>
                <a:ext cx="2399126" cy="307777"/>
              </a:xfrm>
              <a:prstGeom prst="rect">
                <a:avLst/>
              </a:prstGeom>
              <a:noFill/>
            </p:spPr>
            <p:txBody>
              <a:bodyPr wrap="square" lIns="0" tIns="0" rIns="0" bIns="0" rtlCol="0">
                <a:spAutoFit/>
              </a:bodyPr>
              <a:lstStyle/>
              <a:p>
                <a:pPr fontAlgn="base">
                  <a:spcBef>
                    <a:spcPct val="0"/>
                  </a:spcBef>
                  <a:spcAft>
                    <a:spcPct val="0"/>
                  </a:spcAft>
                </a:pPr>
                <a:r>
                  <a:rPr lang="en-GB" sz="1000" dirty="0" smtClean="0">
                    <a:solidFill>
                      <a:srgbClr val="3F4548"/>
                    </a:solidFill>
                  </a:rPr>
                  <a:t>Light blue</a:t>
                </a:r>
              </a:p>
              <a:p>
                <a:pPr fontAlgn="base">
                  <a:spcBef>
                    <a:spcPct val="0"/>
                  </a:spcBef>
                  <a:spcAft>
                    <a:spcPct val="0"/>
                  </a:spcAft>
                </a:pPr>
                <a:r>
                  <a:rPr lang="en-GB" sz="1000" dirty="0" smtClean="0">
                    <a:solidFill>
                      <a:srgbClr val="3F4548"/>
                    </a:solidFill>
                  </a:rPr>
                  <a:t>R124  G179  B225</a:t>
                </a:r>
                <a:endParaRPr lang="en-US" sz="1000" dirty="0">
                  <a:solidFill>
                    <a:srgbClr val="3F4548"/>
                  </a:solidFill>
                </a:endParaRPr>
              </a:p>
            </p:txBody>
          </p:sp>
        </p:grpSp>
        <p:grpSp>
          <p:nvGrpSpPr>
            <p:cNvPr id="14" name="Group 43"/>
            <p:cNvGrpSpPr/>
            <p:nvPr userDrawn="1"/>
          </p:nvGrpSpPr>
          <p:grpSpPr>
            <a:xfrm>
              <a:off x="-2982575" y="4789050"/>
              <a:ext cx="2863476" cy="307777"/>
              <a:chOff x="-2928990" y="696778"/>
              <a:chExt cx="2643206" cy="307777"/>
            </a:xfrm>
          </p:grpSpPr>
          <p:sp>
            <p:nvSpPr>
              <p:cNvPr id="38" name="Rectangle 37"/>
              <p:cNvSpPr/>
              <p:nvPr userDrawn="1"/>
            </p:nvSpPr>
            <p:spPr>
              <a:xfrm>
                <a:off x="-2928990" y="696778"/>
                <a:ext cx="285752" cy="285752"/>
              </a:xfrm>
              <a:prstGeom prst="rect">
                <a:avLst/>
              </a:prstGeom>
              <a:solidFill>
                <a:srgbClr val="8076C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39" name="TextBox 38"/>
              <p:cNvSpPr txBox="1"/>
              <p:nvPr userDrawn="1"/>
            </p:nvSpPr>
            <p:spPr>
              <a:xfrm>
                <a:off x="-2500362" y="696778"/>
                <a:ext cx="2214578" cy="307777"/>
              </a:xfrm>
              <a:prstGeom prst="rect">
                <a:avLst/>
              </a:prstGeom>
              <a:noFill/>
            </p:spPr>
            <p:txBody>
              <a:bodyPr wrap="square" lIns="0" tIns="0" rIns="0" bIns="0" rtlCol="0">
                <a:spAutoFit/>
              </a:bodyPr>
              <a:lstStyle/>
              <a:p>
                <a:pPr fontAlgn="base">
                  <a:spcBef>
                    <a:spcPct val="0"/>
                  </a:spcBef>
                  <a:spcAft>
                    <a:spcPct val="0"/>
                  </a:spcAft>
                </a:pPr>
                <a:r>
                  <a:rPr lang="en-GB" sz="1000" dirty="0" smtClean="0">
                    <a:solidFill>
                      <a:srgbClr val="3F4548"/>
                    </a:solidFill>
                  </a:rPr>
                  <a:t>Violet</a:t>
                </a:r>
              </a:p>
              <a:p>
                <a:pPr fontAlgn="base">
                  <a:spcBef>
                    <a:spcPct val="0"/>
                  </a:spcBef>
                  <a:spcAft>
                    <a:spcPct val="0"/>
                  </a:spcAft>
                </a:pPr>
                <a:r>
                  <a:rPr lang="en-GB" sz="1000" dirty="0" smtClean="0">
                    <a:solidFill>
                      <a:srgbClr val="3F4548"/>
                    </a:solidFill>
                  </a:rPr>
                  <a:t>R128  G118  B207</a:t>
                </a:r>
                <a:endParaRPr lang="en-US" sz="1000" dirty="0">
                  <a:solidFill>
                    <a:srgbClr val="3F4548"/>
                  </a:solidFill>
                </a:endParaRPr>
              </a:p>
            </p:txBody>
          </p:sp>
        </p:grpSp>
        <p:grpSp>
          <p:nvGrpSpPr>
            <p:cNvPr id="15" name="Group 46"/>
            <p:cNvGrpSpPr/>
            <p:nvPr userDrawn="1"/>
          </p:nvGrpSpPr>
          <p:grpSpPr>
            <a:xfrm>
              <a:off x="-2982575" y="5200186"/>
              <a:ext cx="2863476" cy="307777"/>
              <a:chOff x="-2928990" y="696778"/>
              <a:chExt cx="2643206" cy="307777"/>
            </a:xfrm>
          </p:grpSpPr>
          <p:sp>
            <p:nvSpPr>
              <p:cNvPr id="36" name="Rectangle 35"/>
              <p:cNvSpPr/>
              <p:nvPr userDrawn="1"/>
            </p:nvSpPr>
            <p:spPr>
              <a:xfrm>
                <a:off x="-2928990" y="696778"/>
                <a:ext cx="285752" cy="285752"/>
              </a:xfrm>
              <a:prstGeom prst="rect">
                <a:avLst/>
              </a:prstGeom>
              <a:solidFill>
                <a:srgbClr val="8F46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37" name="TextBox 36"/>
              <p:cNvSpPr txBox="1"/>
              <p:nvPr userDrawn="1"/>
            </p:nvSpPr>
            <p:spPr>
              <a:xfrm>
                <a:off x="-2500362" y="696778"/>
                <a:ext cx="2214578" cy="307777"/>
              </a:xfrm>
              <a:prstGeom prst="rect">
                <a:avLst/>
              </a:prstGeom>
              <a:noFill/>
            </p:spPr>
            <p:txBody>
              <a:bodyPr wrap="square" lIns="0" tIns="0" rIns="0" bIns="0" rtlCol="0">
                <a:spAutoFit/>
              </a:bodyPr>
              <a:lstStyle/>
              <a:p>
                <a:pPr fontAlgn="base">
                  <a:spcBef>
                    <a:spcPct val="0"/>
                  </a:spcBef>
                  <a:spcAft>
                    <a:spcPct val="0"/>
                  </a:spcAft>
                </a:pPr>
                <a:r>
                  <a:rPr lang="en-GB" sz="1000" dirty="0" smtClean="0">
                    <a:solidFill>
                      <a:srgbClr val="3F4548"/>
                    </a:solidFill>
                  </a:rPr>
                  <a:t>Purple</a:t>
                </a:r>
              </a:p>
              <a:p>
                <a:pPr fontAlgn="base">
                  <a:spcBef>
                    <a:spcPct val="0"/>
                  </a:spcBef>
                  <a:spcAft>
                    <a:spcPct val="0"/>
                  </a:spcAft>
                </a:pPr>
                <a:r>
                  <a:rPr lang="en-GB" sz="1000" dirty="0" smtClean="0">
                    <a:solidFill>
                      <a:srgbClr val="3F4548"/>
                    </a:solidFill>
                  </a:rPr>
                  <a:t>R143  G70  B147</a:t>
                </a:r>
                <a:endParaRPr lang="en-US" sz="1000" dirty="0">
                  <a:solidFill>
                    <a:srgbClr val="3F4548"/>
                  </a:solidFill>
                </a:endParaRPr>
              </a:p>
            </p:txBody>
          </p:sp>
        </p:grpSp>
        <p:grpSp>
          <p:nvGrpSpPr>
            <p:cNvPr id="16" name="Group 49"/>
            <p:cNvGrpSpPr/>
            <p:nvPr userDrawn="1"/>
          </p:nvGrpSpPr>
          <p:grpSpPr>
            <a:xfrm>
              <a:off x="-2982575" y="5611322"/>
              <a:ext cx="2863476" cy="307777"/>
              <a:chOff x="-2928990" y="696778"/>
              <a:chExt cx="2643206" cy="307777"/>
            </a:xfrm>
          </p:grpSpPr>
          <p:sp>
            <p:nvSpPr>
              <p:cNvPr id="34" name="Rectangle 33"/>
              <p:cNvSpPr/>
              <p:nvPr userDrawn="1"/>
            </p:nvSpPr>
            <p:spPr>
              <a:xfrm>
                <a:off x="-2928990" y="696778"/>
                <a:ext cx="285752" cy="285752"/>
              </a:xfrm>
              <a:prstGeom prst="rect">
                <a:avLst/>
              </a:prstGeom>
              <a:solidFill>
                <a:srgbClr val="E945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35" name="TextBox 34"/>
              <p:cNvSpPr txBox="1"/>
              <p:nvPr userDrawn="1"/>
            </p:nvSpPr>
            <p:spPr>
              <a:xfrm>
                <a:off x="-2500362" y="696778"/>
                <a:ext cx="2214578" cy="307777"/>
              </a:xfrm>
              <a:prstGeom prst="rect">
                <a:avLst/>
              </a:prstGeom>
              <a:noFill/>
            </p:spPr>
            <p:txBody>
              <a:bodyPr wrap="square" lIns="0" tIns="0" rIns="0" bIns="0" rtlCol="0">
                <a:spAutoFit/>
              </a:bodyPr>
              <a:lstStyle/>
              <a:p>
                <a:pPr fontAlgn="base">
                  <a:spcBef>
                    <a:spcPct val="0"/>
                  </a:spcBef>
                  <a:spcAft>
                    <a:spcPct val="0"/>
                  </a:spcAft>
                </a:pPr>
                <a:r>
                  <a:rPr lang="en-GB" sz="1000" dirty="0" smtClean="0">
                    <a:solidFill>
                      <a:srgbClr val="3F4548"/>
                    </a:solidFill>
                  </a:rPr>
                  <a:t>Fuscia</a:t>
                </a:r>
              </a:p>
              <a:p>
                <a:pPr fontAlgn="base">
                  <a:spcBef>
                    <a:spcPct val="0"/>
                  </a:spcBef>
                  <a:spcAft>
                    <a:spcPct val="0"/>
                  </a:spcAft>
                </a:pPr>
                <a:r>
                  <a:rPr lang="en-GB" sz="1000" dirty="0" smtClean="0">
                    <a:solidFill>
                      <a:srgbClr val="3F4548"/>
                    </a:solidFill>
                  </a:rPr>
                  <a:t>R233  G69  B140</a:t>
                </a:r>
                <a:endParaRPr lang="en-US" sz="1000" dirty="0">
                  <a:solidFill>
                    <a:srgbClr val="3F4548"/>
                  </a:solidFill>
                </a:endParaRPr>
              </a:p>
            </p:txBody>
          </p:sp>
        </p:grpSp>
        <p:grpSp>
          <p:nvGrpSpPr>
            <p:cNvPr id="19" name="Group 52"/>
            <p:cNvGrpSpPr/>
            <p:nvPr userDrawn="1"/>
          </p:nvGrpSpPr>
          <p:grpSpPr>
            <a:xfrm>
              <a:off x="-2982575" y="6022458"/>
              <a:ext cx="2863476" cy="307777"/>
              <a:chOff x="-2928990" y="696778"/>
              <a:chExt cx="2643206" cy="307777"/>
            </a:xfrm>
          </p:grpSpPr>
          <p:sp>
            <p:nvSpPr>
              <p:cNvPr id="32" name="Rectangle 31"/>
              <p:cNvSpPr/>
              <p:nvPr userDrawn="1"/>
            </p:nvSpPr>
            <p:spPr>
              <a:xfrm>
                <a:off x="-2928990" y="696778"/>
                <a:ext cx="285752" cy="285752"/>
              </a:xfrm>
              <a:prstGeom prst="rect">
                <a:avLst/>
              </a:prstGeom>
              <a:solidFill>
                <a:srgbClr val="C81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33" name="TextBox 32"/>
              <p:cNvSpPr txBox="1"/>
              <p:nvPr userDrawn="1"/>
            </p:nvSpPr>
            <p:spPr>
              <a:xfrm>
                <a:off x="-2500362" y="696778"/>
                <a:ext cx="2214578" cy="307777"/>
              </a:xfrm>
              <a:prstGeom prst="rect">
                <a:avLst/>
              </a:prstGeom>
              <a:noFill/>
            </p:spPr>
            <p:txBody>
              <a:bodyPr wrap="square" lIns="0" tIns="0" rIns="0" bIns="0" rtlCol="0">
                <a:spAutoFit/>
              </a:bodyPr>
              <a:lstStyle/>
              <a:p>
                <a:pPr fontAlgn="base">
                  <a:spcBef>
                    <a:spcPct val="0"/>
                  </a:spcBef>
                  <a:spcAft>
                    <a:spcPct val="0"/>
                  </a:spcAft>
                </a:pPr>
                <a:r>
                  <a:rPr lang="en-GB" sz="1000" dirty="0" smtClean="0">
                    <a:solidFill>
                      <a:srgbClr val="3F4548"/>
                    </a:solidFill>
                  </a:rPr>
                  <a:t>Red</a:t>
                </a:r>
              </a:p>
              <a:p>
                <a:pPr fontAlgn="base">
                  <a:spcBef>
                    <a:spcPct val="0"/>
                  </a:spcBef>
                  <a:spcAft>
                    <a:spcPct val="0"/>
                  </a:spcAft>
                </a:pPr>
                <a:r>
                  <a:rPr lang="en-GB" sz="1000" dirty="0" smtClean="0">
                    <a:solidFill>
                      <a:srgbClr val="3F4548"/>
                    </a:solidFill>
                  </a:rPr>
                  <a:t>R200  G30  B69</a:t>
                </a:r>
                <a:endParaRPr lang="en-US" sz="1000" dirty="0">
                  <a:solidFill>
                    <a:srgbClr val="3F4548"/>
                  </a:solidFill>
                </a:endParaRPr>
              </a:p>
            </p:txBody>
          </p:sp>
        </p:grpSp>
        <p:grpSp>
          <p:nvGrpSpPr>
            <p:cNvPr id="20" name="Group 55"/>
            <p:cNvGrpSpPr/>
            <p:nvPr userDrawn="1"/>
          </p:nvGrpSpPr>
          <p:grpSpPr>
            <a:xfrm>
              <a:off x="-2982575" y="6433591"/>
              <a:ext cx="2863476" cy="307777"/>
              <a:chOff x="-2928990" y="696778"/>
              <a:chExt cx="2643206" cy="307777"/>
            </a:xfrm>
          </p:grpSpPr>
          <p:sp>
            <p:nvSpPr>
              <p:cNvPr id="30" name="Rectangle 29"/>
              <p:cNvSpPr/>
              <p:nvPr userDrawn="1"/>
            </p:nvSpPr>
            <p:spPr>
              <a:xfrm>
                <a:off x="-2928990" y="696778"/>
                <a:ext cx="285752" cy="285752"/>
              </a:xfrm>
              <a:prstGeom prst="rect">
                <a:avLst/>
              </a:prstGeom>
              <a:solidFill>
                <a:srgbClr val="EE74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31" name="TextBox 30"/>
              <p:cNvSpPr txBox="1"/>
              <p:nvPr userDrawn="1"/>
            </p:nvSpPr>
            <p:spPr>
              <a:xfrm>
                <a:off x="-2500362" y="696778"/>
                <a:ext cx="2214578" cy="307777"/>
              </a:xfrm>
              <a:prstGeom prst="rect">
                <a:avLst/>
              </a:prstGeom>
              <a:noFill/>
            </p:spPr>
            <p:txBody>
              <a:bodyPr wrap="square" lIns="0" tIns="0" rIns="0" bIns="0" rtlCol="0">
                <a:spAutoFit/>
              </a:bodyPr>
              <a:lstStyle/>
              <a:p>
                <a:pPr fontAlgn="base">
                  <a:spcBef>
                    <a:spcPct val="0"/>
                  </a:spcBef>
                  <a:spcAft>
                    <a:spcPct val="0"/>
                  </a:spcAft>
                </a:pPr>
                <a:r>
                  <a:rPr lang="en-GB" sz="1000" dirty="0" smtClean="0">
                    <a:solidFill>
                      <a:srgbClr val="3F4548"/>
                    </a:solidFill>
                  </a:rPr>
                  <a:t>Orange</a:t>
                </a:r>
              </a:p>
              <a:p>
                <a:pPr fontAlgn="base">
                  <a:spcBef>
                    <a:spcPct val="0"/>
                  </a:spcBef>
                  <a:spcAft>
                    <a:spcPct val="0"/>
                  </a:spcAft>
                </a:pPr>
                <a:r>
                  <a:rPr lang="en-GB" sz="1000" dirty="0" smtClean="0">
                    <a:solidFill>
                      <a:srgbClr val="3F4548"/>
                    </a:solidFill>
                  </a:rPr>
                  <a:t>R238  G116  29</a:t>
                </a:r>
                <a:endParaRPr lang="en-US" sz="1000" dirty="0">
                  <a:solidFill>
                    <a:srgbClr val="3F4548"/>
                  </a:solidFill>
                </a:endParaRPr>
              </a:p>
            </p:txBody>
          </p:sp>
        </p:grpSp>
      </p:grpSp>
      <p:sp>
        <p:nvSpPr>
          <p:cNvPr id="58" name="Rectangle 57"/>
          <p:cNvSpPr/>
          <p:nvPr userDrawn="1"/>
        </p:nvSpPr>
        <p:spPr>
          <a:xfrm>
            <a:off x="-2989413" y="2351160"/>
            <a:ext cx="309565" cy="2857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59" name="TextBox 58"/>
          <p:cNvSpPr txBox="1"/>
          <p:nvPr userDrawn="1"/>
        </p:nvSpPr>
        <p:spPr>
          <a:xfrm>
            <a:off x="-2503533" y="2348880"/>
            <a:ext cx="2399129" cy="307777"/>
          </a:xfrm>
          <a:prstGeom prst="rect">
            <a:avLst/>
          </a:prstGeom>
          <a:noFill/>
        </p:spPr>
        <p:txBody>
          <a:bodyPr wrap="square" lIns="0" tIns="0" rIns="0" bIns="0" rtlCol="0">
            <a:spAutoFit/>
          </a:bodyPr>
          <a:lstStyle/>
          <a:p>
            <a:pPr fontAlgn="base">
              <a:spcBef>
                <a:spcPct val="0"/>
              </a:spcBef>
              <a:spcAft>
                <a:spcPct val="0"/>
              </a:spcAft>
            </a:pPr>
            <a:r>
              <a:rPr lang="en-GB" sz="1000" dirty="0" smtClean="0">
                <a:solidFill>
                  <a:srgbClr val="3F4548"/>
                </a:solidFill>
              </a:rPr>
              <a:t>Dark grey</a:t>
            </a:r>
          </a:p>
          <a:p>
            <a:pPr fontAlgn="base">
              <a:spcBef>
                <a:spcPct val="0"/>
              </a:spcBef>
              <a:spcAft>
                <a:spcPct val="0"/>
              </a:spcAft>
            </a:pPr>
            <a:r>
              <a:rPr lang="en-GB" sz="1000" dirty="0" smtClean="0">
                <a:solidFill>
                  <a:srgbClr val="3F4548"/>
                </a:solidFill>
              </a:rPr>
              <a:t>R63  G69  B72</a:t>
            </a:r>
            <a:endParaRPr lang="en-US" sz="1000" dirty="0">
              <a:solidFill>
                <a:srgbClr val="3F4548"/>
              </a:solidFill>
            </a:endParaRPr>
          </a:p>
        </p:txBody>
      </p:sp>
    </p:spTree>
  </p:cSld>
  <p:clrMap bg1="lt1" tx1="dk1" bg2="lt2" tx2="dk2" accent1="accent1" accent2="accent2" accent3="accent3" accent4="accent4" accent5="accent5" accent6="accent6" hlink="hlink" folHlink="folHlink"/>
  <p:sldLayoutIdLst>
    <p:sldLayoutId id="2147483659" r:id="rId1"/>
    <p:sldLayoutId id="2147483679" r:id="rId2"/>
  </p:sldLayoutIdLst>
  <p:hf hdr="0" ftr="0"/>
  <p:txStyles>
    <p:titleStyle>
      <a:lvl1pPr algn="l" rtl="0" fontAlgn="base">
        <a:spcBef>
          <a:spcPct val="0"/>
        </a:spcBef>
        <a:spcAft>
          <a:spcPct val="0"/>
        </a:spcAft>
        <a:defRPr sz="3200" b="1">
          <a:solidFill>
            <a:srgbClr val="D9AB16"/>
          </a:solidFill>
          <a:latin typeface="+mj-lt"/>
          <a:ea typeface="+mj-ea"/>
          <a:cs typeface="+mj-cs"/>
        </a:defRPr>
      </a:lvl1pPr>
      <a:lvl2pPr algn="l" rtl="0" fontAlgn="base">
        <a:spcBef>
          <a:spcPct val="0"/>
        </a:spcBef>
        <a:spcAft>
          <a:spcPct val="0"/>
        </a:spcAft>
        <a:defRPr sz="3200">
          <a:solidFill>
            <a:srgbClr val="D9AB16"/>
          </a:solidFill>
          <a:latin typeface="Arial" charset="0"/>
          <a:cs typeface="Arial" charset="0"/>
        </a:defRPr>
      </a:lvl2pPr>
      <a:lvl3pPr algn="l" rtl="0" fontAlgn="base">
        <a:spcBef>
          <a:spcPct val="0"/>
        </a:spcBef>
        <a:spcAft>
          <a:spcPct val="0"/>
        </a:spcAft>
        <a:defRPr sz="3200">
          <a:solidFill>
            <a:srgbClr val="D9AB16"/>
          </a:solidFill>
          <a:latin typeface="Arial" charset="0"/>
          <a:cs typeface="Arial" charset="0"/>
        </a:defRPr>
      </a:lvl3pPr>
      <a:lvl4pPr algn="l" rtl="0" fontAlgn="base">
        <a:spcBef>
          <a:spcPct val="0"/>
        </a:spcBef>
        <a:spcAft>
          <a:spcPct val="0"/>
        </a:spcAft>
        <a:defRPr sz="3200">
          <a:solidFill>
            <a:srgbClr val="D9AB16"/>
          </a:solidFill>
          <a:latin typeface="Arial" charset="0"/>
          <a:cs typeface="Arial" charset="0"/>
        </a:defRPr>
      </a:lvl4pPr>
      <a:lvl5pPr algn="l" rtl="0" fontAlgn="base">
        <a:spcBef>
          <a:spcPct val="0"/>
        </a:spcBef>
        <a:spcAft>
          <a:spcPct val="0"/>
        </a:spcAft>
        <a:defRPr sz="3200">
          <a:solidFill>
            <a:srgbClr val="D9AB16"/>
          </a:solidFill>
          <a:latin typeface="Arial" charset="0"/>
          <a:cs typeface="Arial" charset="0"/>
        </a:defRPr>
      </a:lvl5pPr>
      <a:lvl6pPr marL="457200" algn="l" rtl="0" fontAlgn="base">
        <a:spcBef>
          <a:spcPct val="0"/>
        </a:spcBef>
        <a:spcAft>
          <a:spcPct val="0"/>
        </a:spcAft>
        <a:defRPr sz="3200">
          <a:solidFill>
            <a:srgbClr val="D9AB16"/>
          </a:solidFill>
          <a:latin typeface="Arial" charset="0"/>
          <a:cs typeface="Arial" charset="0"/>
        </a:defRPr>
      </a:lvl6pPr>
      <a:lvl7pPr marL="914400" algn="l" rtl="0" fontAlgn="base">
        <a:spcBef>
          <a:spcPct val="0"/>
        </a:spcBef>
        <a:spcAft>
          <a:spcPct val="0"/>
        </a:spcAft>
        <a:defRPr sz="3200">
          <a:solidFill>
            <a:srgbClr val="D9AB16"/>
          </a:solidFill>
          <a:latin typeface="Arial" charset="0"/>
          <a:cs typeface="Arial" charset="0"/>
        </a:defRPr>
      </a:lvl7pPr>
      <a:lvl8pPr marL="1371600" algn="l" rtl="0" fontAlgn="base">
        <a:spcBef>
          <a:spcPct val="0"/>
        </a:spcBef>
        <a:spcAft>
          <a:spcPct val="0"/>
        </a:spcAft>
        <a:defRPr sz="3200">
          <a:solidFill>
            <a:srgbClr val="D9AB16"/>
          </a:solidFill>
          <a:latin typeface="Arial" charset="0"/>
          <a:cs typeface="Arial" charset="0"/>
        </a:defRPr>
      </a:lvl8pPr>
      <a:lvl9pPr marL="1828800" algn="l" rtl="0" fontAlgn="base">
        <a:spcBef>
          <a:spcPct val="0"/>
        </a:spcBef>
        <a:spcAft>
          <a:spcPct val="0"/>
        </a:spcAft>
        <a:defRPr sz="3200">
          <a:solidFill>
            <a:srgbClr val="D9AB16"/>
          </a:solidFill>
          <a:latin typeface="Arial" charset="0"/>
          <a:cs typeface="Arial" charset="0"/>
        </a:defRPr>
      </a:lvl9pPr>
    </p:titleStyle>
    <p:bodyStyle>
      <a:lvl1pPr marL="269875" indent="-269875" algn="l" rtl="0" fontAlgn="base">
        <a:spcBef>
          <a:spcPct val="50000"/>
        </a:spcBef>
        <a:spcAft>
          <a:spcPct val="0"/>
        </a:spcAft>
        <a:buClr>
          <a:srgbClr val="D9AB16"/>
        </a:buClr>
        <a:buChar char="•"/>
        <a:defRPr sz="2400">
          <a:solidFill>
            <a:srgbClr val="3F4548"/>
          </a:solidFill>
          <a:latin typeface="+mn-lt"/>
          <a:ea typeface="+mn-ea"/>
          <a:cs typeface="+mn-cs"/>
        </a:defRPr>
      </a:lvl1pPr>
      <a:lvl2pPr marL="717550" indent="-268288" algn="l" rtl="0" fontAlgn="base">
        <a:spcBef>
          <a:spcPct val="50000"/>
        </a:spcBef>
        <a:spcAft>
          <a:spcPct val="0"/>
        </a:spcAft>
        <a:buClr>
          <a:srgbClr val="D9AB16"/>
        </a:buClr>
        <a:buChar char="–"/>
        <a:defRPr sz="2000">
          <a:solidFill>
            <a:srgbClr val="3F4548"/>
          </a:solidFill>
          <a:latin typeface="+mn-lt"/>
          <a:cs typeface="+mn-cs"/>
        </a:defRPr>
      </a:lvl2pPr>
      <a:lvl3pPr marL="1071563" indent="-174625" algn="l" rtl="0" fontAlgn="base">
        <a:spcBef>
          <a:spcPct val="50000"/>
        </a:spcBef>
        <a:spcAft>
          <a:spcPct val="0"/>
        </a:spcAft>
        <a:buClr>
          <a:srgbClr val="D9AB16"/>
        </a:buClr>
        <a:buChar char="•"/>
        <a:defRPr>
          <a:solidFill>
            <a:srgbClr val="3F4548"/>
          </a:solidFill>
          <a:latin typeface="+mn-lt"/>
          <a:cs typeface="+mn-cs"/>
        </a:defRPr>
      </a:lvl3pPr>
      <a:lvl4pPr marL="1433513" indent="-182563" algn="l" rtl="0" fontAlgn="base">
        <a:spcBef>
          <a:spcPct val="50000"/>
        </a:spcBef>
        <a:spcAft>
          <a:spcPct val="0"/>
        </a:spcAft>
        <a:buClr>
          <a:srgbClr val="D9AB16"/>
        </a:buClr>
        <a:buChar char="–"/>
        <a:defRPr sz="1600">
          <a:solidFill>
            <a:srgbClr val="3F4548"/>
          </a:solidFill>
          <a:latin typeface="+mn-lt"/>
          <a:cs typeface="+mn-cs"/>
        </a:defRPr>
      </a:lvl4pPr>
      <a:lvl5pPr marL="1792288" indent="-176213" algn="l" rtl="0" fontAlgn="base">
        <a:spcBef>
          <a:spcPct val="50000"/>
        </a:spcBef>
        <a:spcAft>
          <a:spcPct val="0"/>
        </a:spcAft>
        <a:buClr>
          <a:srgbClr val="D9AB16"/>
        </a:buClr>
        <a:buFont typeface="Arial" pitchFamily="34" charset="0"/>
        <a:buChar char="•"/>
        <a:defRPr sz="1400">
          <a:solidFill>
            <a:srgbClr val="3F4548"/>
          </a:solidFill>
          <a:latin typeface="+mn-lt"/>
          <a:cs typeface="+mn-cs"/>
        </a:defRPr>
      </a:lvl5pPr>
      <a:lvl6pPr marL="2249488" indent="-176213" algn="l" rtl="0" fontAlgn="base">
        <a:spcBef>
          <a:spcPct val="50000"/>
        </a:spcBef>
        <a:spcAft>
          <a:spcPct val="0"/>
        </a:spcAft>
        <a:buClr>
          <a:srgbClr val="D9AB16"/>
        </a:buClr>
        <a:buChar char="»"/>
        <a:defRPr sz="1400">
          <a:solidFill>
            <a:srgbClr val="0D2E64"/>
          </a:solidFill>
          <a:latin typeface="+mn-lt"/>
          <a:cs typeface="+mn-cs"/>
        </a:defRPr>
      </a:lvl6pPr>
      <a:lvl7pPr marL="2706688" indent="-176213" algn="l" rtl="0" fontAlgn="base">
        <a:spcBef>
          <a:spcPct val="50000"/>
        </a:spcBef>
        <a:spcAft>
          <a:spcPct val="0"/>
        </a:spcAft>
        <a:buClr>
          <a:srgbClr val="D9AB16"/>
        </a:buClr>
        <a:buChar char="»"/>
        <a:defRPr sz="1400">
          <a:solidFill>
            <a:srgbClr val="0D2E64"/>
          </a:solidFill>
          <a:latin typeface="+mn-lt"/>
          <a:cs typeface="+mn-cs"/>
        </a:defRPr>
      </a:lvl7pPr>
      <a:lvl8pPr marL="3163888" indent="-176213" algn="l" rtl="0" fontAlgn="base">
        <a:spcBef>
          <a:spcPct val="50000"/>
        </a:spcBef>
        <a:spcAft>
          <a:spcPct val="0"/>
        </a:spcAft>
        <a:buClr>
          <a:srgbClr val="D9AB16"/>
        </a:buClr>
        <a:buChar char="»"/>
        <a:defRPr sz="1400">
          <a:solidFill>
            <a:srgbClr val="0D2E64"/>
          </a:solidFill>
          <a:latin typeface="+mn-lt"/>
          <a:cs typeface="+mn-cs"/>
        </a:defRPr>
      </a:lvl8pPr>
      <a:lvl9pPr marL="3621088" indent="-176213" algn="l" rtl="0" fontAlgn="base">
        <a:spcBef>
          <a:spcPct val="50000"/>
        </a:spcBef>
        <a:spcAft>
          <a:spcPct val="0"/>
        </a:spcAft>
        <a:buClr>
          <a:srgbClr val="D9AB16"/>
        </a:buClr>
        <a:buChar char="»"/>
        <a:defRPr sz="1400">
          <a:solidFill>
            <a:srgbClr val="0D2E64"/>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8229" y="404813"/>
            <a:ext cx="8982471"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dirty="0" smtClean="0"/>
              <a:t>Click to edit Master title style</a:t>
            </a:r>
          </a:p>
        </p:txBody>
      </p:sp>
      <p:sp>
        <p:nvSpPr>
          <p:cNvPr id="1027" name="Rectangle 3"/>
          <p:cNvSpPr>
            <a:spLocks noGrp="1" noChangeArrowheads="1"/>
          </p:cNvSpPr>
          <p:nvPr>
            <p:ph type="body" idx="1"/>
          </p:nvPr>
        </p:nvSpPr>
        <p:spPr bwMode="auto">
          <a:xfrm>
            <a:off x="428229" y="1557338"/>
            <a:ext cx="8982471" cy="46402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sp>
        <p:nvSpPr>
          <p:cNvPr id="1028" name="Rectangle 4"/>
          <p:cNvSpPr>
            <a:spLocks noGrp="1" noChangeArrowheads="1"/>
          </p:cNvSpPr>
          <p:nvPr>
            <p:ph type="dt" sz="half" idx="2"/>
          </p:nvPr>
        </p:nvSpPr>
        <p:spPr bwMode="auto">
          <a:xfrm>
            <a:off x="428229" y="6410325"/>
            <a:ext cx="2184135" cy="3317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chemeClr val="tx1"/>
                </a:solidFill>
              </a:defRPr>
            </a:lvl1pPr>
          </a:lstStyle>
          <a:p>
            <a:pPr fontAlgn="base">
              <a:spcBef>
                <a:spcPct val="0"/>
              </a:spcBef>
              <a:spcAft>
                <a:spcPct val="0"/>
              </a:spcAft>
            </a:pPr>
            <a:fld id="{0D5A5B80-4E0E-41F8-BFF5-504EC24C412E}" type="datetime4">
              <a:rPr lang="en-GB" smtClean="0">
                <a:solidFill>
                  <a:srgbClr val="3F4548"/>
                </a:solidFill>
              </a:rPr>
              <a:pPr fontAlgn="base">
                <a:spcBef>
                  <a:spcPct val="0"/>
                </a:spcBef>
                <a:spcAft>
                  <a:spcPct val="0"/>
                </a:spcAft>
              </a:pPr>
              <a:t>16 July 2013</a:t>
            </a:fld>
            <a:endParaRPr lang="en-GB" dirty="0">
              <a:solidFill>
                <a:srgbClr val="3F4548"/>
              </a:solidFill>
            </a:endParaRPr>
          </a:p>
        </p:txBody>
      </p:sp>
      <p:sp>
        <p:nvSpPr>
          <p:cNvPr id="1029" name="Rectangle 5"/>
          <p:cNvSpPr>
            <a:spLocks noGrp="1" noChangeArrowheads="1"/>
          </p:cNvSpPr>
          <p:nvPr>
            <p:ph type="ftr" sz="quarter" idx="3"/>
          </p:nvPr>
        </p:nvSpPr>
        <p:spPr bwMode="auto">
          <a:xfrm>
            <a:off x="2612365" y="6410325"/>
            <a:ext cx="4681273" cy="3317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rgbClr val="3F4548"/>
                </a:solidFill>
              </a:defRPr>
            </a:lvl1pPr>
          </a:lstStyle>
          <a:p>
            <a:pPr fontAlgn="base">
              <a:spcBef>
                <a:spcPct val="0"/>
              </a:spcBef>
              <a:spcAft>
                <a:spcPct val="0"/>
              </a:spcAft>
            </a:pPr>
            <a:endParaRPr lang="en-GB" dirty="0"/>
          </a:p>
        </p:txBody>
      </p:sp>
      <p:sp>
        <p:nvSpPr>
          <p:cNvPr id="1030" name="Rectangle 6"/>
          <p:cNvSpPr>
            <a:spLocks noGrp="1" noChangeArrowheads="1"/>
          </p:cNvSpPr>
          <p:nvPr>
            <p:ph type="sldNum" sz="quarter" idx="4"/>
          </p:nvPr>
        </p:nvSpPr>
        <p:spPr bwMode="auto">
          <a:xfrm>
            <a:off x="8776097" y="6402389"/>
            <a:ext cx="701675" cy="339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solidFill>
                  <a:srgbClr val="3F4548"/>
                </a:solidFill>
              </a:defRPr>
            </a:lvl1pPr>
          </a:lstStyle>
          <a:p>
            <a:pPr fontAlgn="base">
              <a:spcBef>
                <a:spcPct val="0"/>
              </a:spcBef>
              <a:spcAft>
                <a:spcPct val="0"/>
              </a:spcAft>
            </a:pPr>
            <a:fld id="{65C5C0B4-F90D-4B90-B187-E84366B07232}" type="slidenum">
              <a:rPr lang="en-GB" smtClean="0"/>
              <a:pPr fontAlgn="base">
                <a:spcBef>
                  <a:spcPct val="0"/>
                </a:spcBef>
                <a:spcAft>
                  <a:spcPct val="0"/>
                </a:spcAft>
              </a:pPr>
              <a:t>‹#›</a:t>
            </a:fld>
            <a:endParaRPr lang="en-GB" dirty="0"/>
          </a:p>
        </p:txBody>
      </p:sp>
      <p:sp>
        <p:nvSpPr>
          <p:cNvPr id="1031" name="Line 7"/>
          <p:cNvSpPr>
            <a:spLocks noChangeShapeType="1"/>
          </p:cNvSpPr>
          <p:nvPr userDrawn="1"/>
        </p:nvSpPr>
        <p:spPr bwMode="auto">
          <a:xfrm>
            <a:off x="507340" y="6329363"/>
            <a:ext cx="8891323" cy="0"/>
          </a:xfrm>
          <a:prstGeom prst="line">
            <a:avLst/>
          </a:prstGeom>
          <a:noFill/>
          <a:ln w="12700">
            <a:solidFill>
              <a:srgbClr val="D9AB16"/>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GB" dirty="0">
              <a:solidFill>
                <a:srgbClr val="3F4548"/>
              </a:solidFill>
            </a:endParaRPr>
          </a:p>
        </p:txBody>
      </p:sp>
      <p:pic>
        <p:nvPicPr>
          <p:cNvPr id="2050" name="Picture 2" descr="E:\Pants Work\Current Work\Actuaries 2011\Logos all\IFOA Logo\Lanscape - Standard\WMF logos\IFOA_logo_L_RGB.wmf"/>
          <p:cNvPicPr>
            <a:picLocks noChangeAspect="1" noChangeArrowheads="1"/>
          </p:cNvPicPr>
          <p:nvPr userDrawn="1"/>
        </p:nvPicPr>
        <p:blipFill>
          <a:blip r:embed="rId3" cstate="print">
            <a:extLst>
              <a:ext uri="{28A0092B-C50C-407E-A947-70E740481C1C}">
                <a14:useLocalDpi xmlns="" xmlns:a14="http://schemas.microsoft.com/office/drawing/2010/main" val="0"/>
              </a:ext>
            </a:extLst>
          </a:blip>
          <a:srcRect/>
          <a:stretch>
            <a:fillRect/>
          </a:stretch>
        </p:blipFill>
        <p:spPr bwMode="auto">
          <a:xfrm>
            <a:off x="7995274" y="5658361"/>
            <a:ext cx="1422222" cy="57895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2" name="Group 64"/>
          <p:cNvGrpSpPr/>
          <p:nvPr/>
        </p:nvGrpSpPr>
        <p:grpSpPr>
          <a:xfrm>
            <a:off x="-3137354" y="0"/>
            <a:ext cx="3018256" cy="6858000"/>
            <a:chOff x="-3137354" y="0"/>
            <a:chExt cx="3018256" cy="6858000"/>
          </a:xfrm>
        </p:grpSpPr>
        <p:sp>
          <p:nvSpPr>
            <p:cNvPr id="12" name="Rectangle 11"/>
            <p:cNvSpPr/>
            <p:nvPr userDrawn="1"/>
          </p:nvSpPr>
          <p:spPr>
            <a:xfrm>
              <a:off x="-3137354" y="0"/>
              <a:ext cx="2994443"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13" name="TextBox 12"/>
            <p:cNvSpPr txBox="1"/>
            <p:nvPr userDrawn="1"/>
          </p:nvSpPr>
          <p:spPr>
            <a:xfrm>
              <a:off x="-2982572" y="99308"/>
              <a:ext cx="2839661" cy="153888"/>
            </a:xfrm>
            <a:prstGeom prst="rect">
              <a:avLst/>
            </a:prstGeom>
            <a:noFill/>
          </p:spPr>
          <p:txBody>
            <a:bodyPr wrap="square" lIns="0" tIns="0" rIns="0" bIns="0" rtlCol="0">
              <a:spAutoFit/>
            </a:bodyPr>
            <a:lstStyle/>
            <a:p>
              <a:pPr fontAlgn="base">
                <a:spcBef>
                  <a:spcPct val="0"/>
                </a:spcBef>
                <a:spcAft>
                  <a:spcPct val="0"/>
                </a:spcAft>
              </a:pPr>
              <a:r>
                <a:rPr lang="en-GB" sz="1000" b="1" dirty="0" smtClean="0">
                  <a:solidFill>
                    <a:srgbClr val="113458"/>
                  </a:solidFill>
                </a:rPr>
                <a:t>Colour palette for PowerPoint presentations</a:t>
              </a:r>
              <a:endParaRPr lang="en-US" sz="1000" b="1" dirty="0">
                <a:solidFill>
                  <a:srgbClr val="113458"/>
                </a:solidFill>
              </a:endParaRPr>
            </a:p>
          </p:txBody>
        </p:sp>
        <p:grpSp>
          <p:nvGrpSpPr>
            <p:cNvPr id="3" name="Group 58"/>
            <p:cNvGrpSpPr/>
            <p:nvPr userDrawn="1"/>
          </p:nvGrpSpPr>
          <p:grpSpPr>
            <a:xfrm>
              <a:off x="-2982571" y="476672"/>
              <a:ext cx="2863473" cy="307777"/>
              <a:chOff x="-2982571" y="476672"/>
              <a:chExt cx="2863473" cy="307777"/>
            </a:xfrm>
          </p:grpSpPr>
          <p:sp>
            <p:nvSpPr>
              <p:cNvPr id="56" name="Rectangle 9"/>
              <p:cNvSpPr/>
              <p:nvPr userDrawn="1"/>
            </p:nvSpPr>
            <p:spPr>
              <a:xfrm>
                <a:off x="-2982571" y="476672"/>
                <a:ext cx="309565" cy="28575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57" name="TextBox 11"/>
              <p:cNvSpPr txBox="1"/>
              <p:nvPr userDrawn="1"/>
            </p:nvSpPr>
            <p:spPr>
              <a:xfrm>
                <a:off x="-2518224" y="476672"/>
                <a:ext cx="2399126" cy="307777"/>
              </a:xfrm>
              <a:prstGeom prst="rect">
                <a:avLst/>
              </a:prstGeom>
              <a:noFill/>
            </p:spPr>
            <p:txBody>
              <a:bodyPr wrap="square" lIns="0" tIns="0" rIns="0" bIns="0" rtlCol="0">
                <a:spAutoFit/>
              </a:bodyPr>
              <a:lstStyle/>
              <a:p>
                <a:pPr fontAlgn="base">
                  <a:spcBef>
                    <a:spcPct val="0"/>
                  </a:spcBef>
                  <a:spcAft>
                    <a:spcPct val="0"/>
                  </a:spcAft>
                </a:pPr>
                <a:r>
                  <a:rPr lang="en-GB" sz="1000" dirty="0" smtClean="0">
                    <a:solidFill>
                      <a:srgbClr val="3F4548"/>
                    </a:solidFill>
                  </a:rPr>
                  <a:t>Dark blue</a:t>
                </a:r>
              </a:p>
              <a:p>
                <a:pPr fontAlgn="base">
                  <a:spcBef>
                    <a:spcPct val="0"/>
                  </a:spcBef>
                  <a:spcAft>
                    <a:spcPct val="0"/>
                  </a:spcAft>
                </a:pPr>
                <a:r>
                  <a:rPr lang="en-GB" sz="1000" dirty="0" smtClean="0">
                    <a:solidFill>
                      <a:srgbClr val="3F4548"/>
                    </a:solidFill>
                  </a:rPr>
                  <a:t>R17  G52  B88</a:t>
                </a:r>
                <a:endParaRPr lang="en-US" sz="1000" dirty="0">
                  <a:solidFill>
                    <a:srgbClr val="3F4548"/>
                  </a:solidFill>
                </a:endParaRPr>
              </a:p>
            </p:txBody>
          </p:sp>
        </p:grpSp>
        <p:grpSp>
          <p:nvGrpSpPr>
            <p:cNvPr id="4" name="Group 13"/>
            <p:cNvGrpSpPr/>
            <p:nvPr userDrawn="1"/>
          </p:nvGrpSpPr>
          <p:grpSpPr>
            <a:xfrm>
              <a:off x="-2982575" y="882170"/>
              <a:ext cx="2863476" cy="307777"/>
              <a:chOff x="-2928990" y="365095"/>
              <a:chExt cx="2643206" cy="307777"/>
            </a:xfrm>
          </p:grpSpPr>
          <p:sp>
            <p:nvSpPr>
              <p:cNvPr id="54" name="Rectangle 14"/>
              <p:cNvSpPr/>
              <p:nvPr userDrawn="1"/>
            </p:nvSpPr>
            <p:spPr>
              <a:xfrm>
                <a:off x="-2928990" y="365095"/>
                <a:ext cx="285752" cy="2857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55" name="TextBox 15"/>
              <p:cNvSpPr txBox="1"/>
              <p:nvPr userDrawn="1"/>
            </p:nvSpPr>
            <p:spPr>
              <a:xfrm>
                <a:off x="-2500362" y="365095"/>
                <a:ext cx="2214578" cy="307777"/>
              </a:xfrm>
              <a:prstGeom prst="rect">
                <a:avLst/>
              </a:prstGeom>
              <a:noFill/>
            </p:spPr>
            <p:txBody>
              <a:bodyPr wrap="square" lIns="0" tIns="0" rIns="0" bIns="0" rtlCol="0">
                <a:spAutoFit/>
              </a:bodyPr>
              <a:lstStyle/>
              <a:p>
                <a:pPr fontAlgn="base">
                  <a:spcBef>
                    <a:spcPct val="0"/>
                  </a:spcBef>
                  <a:spcAft>
                    <a:spcPct val="0"/>
                  </a:spcAft>
                </a:pPr>
                <a:r>
                  <a:rPr lang="en-GB" sz="1000" dirty="0" smtClean="0">
                    <a:solidFill>
                      <a:srgbClr val="3F4548"/>
                    </a:solidFill>
                  </a:rPr>
                  <a:t>Gold</a:t>
                </a:r>
              </a:p>
              <a:p>
                <a:pPr fontAlgn="base">
                  <a:spcBef>
                    <a:spcPct val="0"/>
                  </a:spcBef>
                  <a:spcAft>
                    <a:spcPct val="0"/>
                  </a:spcAft>
                </a:pPr>
                <a:r>
                  <a:rPr lang="en-GB" sz="1000" dirty="0" smtClean="0">
                    <a:solidFill>
                      <a:srgbClr val="3F4548"/>
                    </a:solidFill>
                  </a:rPr>
                  <a:t>R217  G171  B22</a:t>
                </a:r>
                <a:endParaRPr lang="en-US" sz="800" dirty="0">
                  <a:solidFill>
                    <a:srgbClr val="3F4548"/>
                  </a:solidFill>
                </a:endParaRPr>
              </a:p>
            </p:txBody>
          </p:sp>
        </p:grpSp>
        <p:grpSp>
          <p:nvGrpSpPr>
            <p:cNvPr id="5" name="Group 16"/>
            <p:cNvGrpSpPr/>
            <p:nvPr userDrawn="1"/>
          </p:nvGrpSpPr>
          <p:grpSpPr>
            <a:xfrm>
              <a:off x="-2982575" y="1277829"/>
              <a:ext cx="2863476" cy="307777"/>
              <a:chOff x="-2928990" y="63509"/>
              <a:chExt cx="2643206" cy="307777"/>
            </a:xfrm>
          </p:grpSpPr>
          <p:sp>
            <p:nvSpPr>
              <p:cNvPr id="52" name="Rectangle 17"/>
              <p:cNvSpPr/>
              <p:nvPr userDrawn="1"/>
            </p:nvSpPr>
            <p:spPr>
              <a:xfrm>
                <a:off x="-2928990" y="63509"/>
                <a:ext cx="285752" cy="28575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53" name="TextBox 18"/>
              <p:cNvSpPr txBox="1"/>
              <p:nvPr userDrawn="1"/>
            </p:nvSpPr>
            <p:spPr>
              <a:xfrm>
                <a:off x="-2500362" y="63509"/>
                <a:ext cx="2214578" cy="307777"/>
              </a:xfrm>
              <a:prstGeom prst="rect">
                <a:avLst/>
              </a:prstGeom>
              <a:noFill/>
            </p:spPr>
            <p:txBody>
              <a:bodyPr wrap="square" lIns="0" tIns="0" rIns="0" bIns="0" rtlCol="0">
                <a:spAutoFit/>
              </a:bodyPr>
              <a:lstStyle/>
              <a:p>
                <a:pPr fontAlgn="base">
                  <a:spcBef>
                    <a:spcPct val="0"/>
                  </a:spcBef>
                  <a:spcAft>
                    <a:spcPct val="0"/>
                  </a:spcAft>
                </a:pPr>
                <a:r>
                  <a:rPr lang="en-GB" sz="1000" dirty="0" smtClean="0">
                    <a:solidFill>
                      <a:srgbClr val="3F4548"/>
                    </a:solidFill>
                  </a:rPr>
                  <a:t>Mid blue</a:t>
                </a:r>
              </a:p>
              <a:p>
                <a:pPr fontAlgn="base">
                  <a:spcBef>
                    <a:spcPct val="0"/>
                  </a:spcBef>
                  <a:spcAft>
                    <a:spcPct val="0"/>
                  </a:spcAft>
                </a:pPr>
                <a:r>
                  <a:rPr lang="en-GB" sz="1000" dirty="0" smtClean="0">
                    <a:solidFill>
                      <a:srgbClr val="3F4548"/>
                    </a:solidFill>
                  </a:rPr>
                  <a:t>R64  G150  B184</a:t>
                </a:r>
                <a:endParaRPr lang="en-US" sz="1000" dirty="0">
                  <a:solidFill>
                    <a:srgbClr val="3F4548"/>
                  </a:solidFill>
                </a:endParaRPr>
              </a:p>
            </p:txBody>
          </p:sp>
        </p:grpSp>
        <p:sp>
          <p:nvSpPr>
            <p:cNvPr id="17" name="TextBox 16"/>
            <p:cNvSpPr txBox="1"/>
            <p:nvPr userDrawn="1"/>
          </p:nvSpPr>
          <p:spPr>
            <a:xfrm>
              <a:off x="-2982571" y="2122984"/>
              <a:ext cx="2399126" cy="153888"/>
            </a:xfrm>
            <a:prstGeom prst="rect">
              <a:avLst/>
            </a:prstGeom>
            <a:noFill/>
          </p:spPr>
          <p:txBody>
            <a:bodyPr wrap="square" lIns="0" tIns="0" rIns="0" bIns="0" rtlCol="0">
              <a:spAutoFit/>
            </a:bodyPr>
            <a:lstStyle/>
            <a:p>
              <a:pPr fontAlgn="base">
                <a:spcBef>
                  <a:spcPct val="0"/>
                </a:spcBef>
                <a:spcAft>
                  <a:spcPct val="0"/>
                </a:spcAft>
              </a:pPr>
              <a:r>
                <a:rPr lang="en-GB" sz="1000" b="1" dirty="0" smtClean="0">
                  <a:solidFill>
                    <a:srgbClr val="D9AB16"/>
                  </a:solidFill>
                </a:rPr>
                <a:t>Secondary colour palette</a:t>
              </a:r>
              <a:endParaRPr lang="en-US" sz="1000" b="1" dirty="0">
                <a:solidFill>
                  <a:srgbClr val="D9AB16"/>
                </a:solidFill>
              </a:endParaRPr>
            </a:p>
          </p:txBody>
        </p:sp>
        <p:sp>
          <p:nvSpPr>
            <p:cNvPr id="18" name="TextBox 17"/>
            <p:cNvSpPr txBox="1"/>
            <p:nvPr userDrawn="1"/>
          </p:nvSpPr>
          <p:spPr>
            <a:xfrm>
              <a:off x="-2982571" y="260648"/>
              <a:ext cx="2399126" cy="153888"/>
            </a:xfrm>
            <a:prstGeom prst="rect">
              <a:avLst/>
            </a:prstGeom>
            <a:noFill/>
          </p:spPr>
          <p:txBody>
            <a:bodyPr wrap="square" lIns="0" tIns="0" rIns="0" bIns="0" rtlCol="0">
              <a:spAutoFit/>
            </a:bodyPr>
            <a:lstStyle/>
            <a:p>
              <a:pPr fontAlgn="base">
                <a:spcBef>
                  <a:spcPct val="0"/>
                </a:spcBef>
                <a:spcAft>
                  <a:spcPct val="0"/>
                </a:spcAft>
                <a:tabLst>
                  <a:tab pos="2419350" algn="l"/>
                </a:tabLst>
              </a:pPr>
              <a:r>
                <a:rPr lang="en-GB" sz="1000" b="1" dirty="0" smtClean="0">
                  <a:solidFill>
                    <a:srgbClr val="D9AB16"/>
                  </a:solidFill>
                </a:rPr>
                <a:t>Primary colour palette</a:t>
              </a:r>
              <a:endParaRPr lang="en-US" sz="1000" b="1" dirty="0">
                <a:solidFill>
                  <a:srgbClr val="D9AB16"/>
                </a:solidFill>
              </a:endParaRPr>
            </a:p>
          </p:txBody>
        </p:sp>
        <p:grpSp>
          <p:nvGrpSpPr>
            <p:cNvPr id="6" name="Group 24"/>
            <p:cNvGrpSpPr/>
            <p:nvPr userDrawn="1"/>
          </p:nvGrpSpPr>
          <p:grpSpPr>
            <a:xfrm>
              <a:off x="-2982575" y="1688965"/>
              <a:ext cx="2863476" cy="307777"/>
              <a:chOff x="-2928990" y="63509"/>
              <a:chExt cx="2643206" cy="307777"/>
            </a:xfrm>
          </p:grpSpPr>
          <p:sp>
            <p:nvSpPr>
              <p:cNvPr id="50" name="Rectangle 49"/>
              <p:cNvSpPr/>
              <p:nvPr userDrawn="1"/>
            </p:nvSpPr>
            <p:spPr>
              <a:xfrm>
                <a:off x="-2928990" y="63509"/>
                <a:ext cx="285752" cy="28575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51" name="TextBox 50"/>
              <p:cNvSpPr txBox="1"/>
              <p:nvPr userDrawn="1"/>
            </p:nvSpPr>
            <p:spPr>
              <a:xfrm>
                <a:off x="-2500362" y="63509"/>
                <a:ext cx="2214578" cy="307777"/>
              </a:xfrm>
              <a:prstGeom prst="rect">
                <a:avLst/>
              </a:prstGeom>
              <a:noFill/>
            </p:spPr>
            <p:txBody>
              <a:bodyPr wrap="square" lIns="0" tIns="0" rIns="0" bIns="0" rtlCol="0">
                <a:spAutoFit/>
              </a:bodyPr>
              <a:lstStyle/>
              <a:p>
                <a:pPr fontAlgn="base">
                  <a:spcBef>
                    <a:spcPct val="0"/>
                  </a:spcBef>
                  <a:spcAft>
                    <a:spcPct val="0"/>
                  </a:spcAft>
                </a:pPr>
                <a:r>
                  <a:rPr lang="en-GB" sz="1000" dirty="0" smtClean="0">
                    <a:solidFill>
                      <a:srgbClr val="3F4548"/>
                    </a:solidFill>
                  </a:rPr>
                  <a:t>Light grey</a:t>
                </a:r>
              </a:p>
              <a:p>
                <a:pPr fontAlgn="base">
                  <a:spcBef>
                    <a:spcPct val="0"/>
                  </a:spcBef>
                  <a:spcAft>
                    <a:spcPct val="0"/>
                  </a:spcAft>
                </a:pPr>
                <a:r>
                  <a:rPr lang="en-GB" sz="1000" dirty="0" smtClean="0">
                    <a:solidFill>
                      <a:srgbClr val="3F4548"/>
                    </a:solidFill>
                  </a:rPr>
                  <a:t>R63  G69  B72</a:t>
                </a:r>
                <a:endParaRPr lang="en-US" sz="1000" dirty="0">
                  <a:solidFill>
                    <a:srgbClr val="3F4548"/>
                  </a:solidFill>
                </a:endParaRPr>
              </a:p>
            </p:txBody>
          </p:sp>
        </p:grpSp>
        <p:grpSp>
          <p:nvGrpSpPr>
            <p:cNvPr id="7" name="Group 27"/>
            <p:cNvGrpSpPr/>
            <p:nvPr userDrawn="1"/>
          </p:nvGrpSpPr>
          <p:grpSpPr>
            <a:xfrm>
              <a:off x="-2982575" y="2733370"/>
              <a:ext cx="2863476" cy="307777"/>
              <a:chOff x="-2928990" y="696778"/>
              <a:chExt cx="2643206" cy="307777"/>
            </a:xfrm>
          </p:grpSpPr>
          <p:sp>
            <p:nvSpPr>
              <p:cNvPr id="48" name="Rectangle 47"/>
              <p:cNvSpPr/>
              <p:nvPr userDrawn="1"/>
            </p:nvSpPr>
            <p:spPr>
              <a:xfrm>
                <a:off x="-2928990" y="696778"/>
                <a:ext cx="285752" cy="285752"/>
              </a:xfrm>
              <a:prstGeom prst="rect">
                <a:avLst/>
              </a:prstGeom>
              <a:solidFill>
                <a:srgbClr val="79A3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49" name="TextBox 48"/>
              <p:cNvSpPr txBox="1"/>
              <p:nvPr userDrawn="1"/>
            </p:nvSpPr>
            <p:spPr>
              <a:xfrm>
                <a:off x="-2500362" y="696778"/>
                <a:ext cx="2214578" cy="307777"/>
              </a:xfrm>
              <a:prstGeom prst="rect">
                <a:avLst/>
              </a:prstGeom>
              <a:noFill/>
            </p:spPr>
            <p:txBody>
              <a:bodyPr wrap="square" lIns="0" tIns="0" rIns="0" bIns="0" rtlCol="0">
                <a:spAutoFit/>
              </a:bodyPr>
              <a:lstStyle/>
              <a:p>
                <a:pPr fontAlgn="base">
                  <a:spcBef>
                    <a:spcPct val="0"/>
                  </a:spcBef>
                  <a:spcAft>
                    <a:spcPct val="0"/>
                  </a:spcAft>
                </a:pPr>
                <a:r>
                  <a:rPr lang="en-GB" sz="1000" dirty="0" smtClean="0">
                    <a:solidFill>
                      <a:srgbClr val="3F4548"/>
                    </a:solidFill>
                  </a:rPr>
                  <a:t>Pea green</a:t>
                </a:r>
              </a:p>
              <a:p>
                <a:pPr fontAlgn="base">
                  <a:spcBef>
                    <a:spcPct val="0"/>
                  </a:spcBef>
                  <a:spcAft>
                    <a:spcPct val="0"/>
                  </a:spcAft>
                </a:pPr>
                <a:r>
                  <a:rPr lang="en-GB" sz="1000" dirty="0" smtClean="0">
                    <a:solidFill>
                      <a:srgbClr val="3F4548"/>
                    </a:solidFill>
                  </a:rPr>
                  <a:t>R121  G163  B42</a:t>
                </a:r>
                <a:endParaRPr lang="en-US" sz="1000" dirty="0">
                  <a:solidFill>
                    <a:srgbClr val="3F4548"/>
                  </a:solidFill>
                </a:endParaRPr>
              </a:p>
            </p:txBody>
          </p:sp>
        </p:grpSp>
        <p:grpSp>
          <p:nvGrpSpPr>
            <p:cNvPr id="8" name="Group 60"/>
            <p:cNvGrpSpPr/>
            <p:nvPr userDrawn="1"/>
          </p:nvGrpSpPr>
          <p:grpSpPr>
            <a:xfrm>
              <a:off x="-2982571" y="3144506"/>
              <a:ext cx="2863473" cy="307777"/>
              <a:chOff x="-2982571" y="3144506"/>
              <a:chExt cx="2863473" cy="307777"/>
            </a:xfrm>
          </p:grpSpPr>
          <p:sp>
            <p:nvSpPr>
              <p:cNvPr id="46" name="Rectangle 45"/>
              <p:cNvSpPr/>
              <p:nvPr userDrawn="1"/>
            </p:nvSpPr>
            <p:spPr>
              <a:xfrm>
                <a:off x="-2982571" y="3144506"/>
                <a:ext cx="309565" cy="285752"/>
              </a:xfrm>
              <a:prstGeom prst="rect">
                <a:avLst/>
              </a:prstGeom>
              <a:solidFill>
                <a:srgbClr val="0084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47" name="TextBox 46"/>
              <p:cNvSpPr txBox="1"/>
              <p:nvPr userDrawn="1"/>
            </p:nvSpPr>
            <p:spPr>
              <a:xfrm>
                <a:off x="-2518224" y="3144506"/>
                <a:ext cx="2399126" cy="307777"/>
              </a:xfrm>
              <a:prstGeom prst="rect">
                <a:avLst/>
              </a:prstGeom>
              <a:noFill/>
            </p:spPr>
            <p:txBody>
              <a:bodyPr wrap="square" lIns="0" tIns="0" rIns="0" bIns="0" rtlCol="0">
                <a:spAutoFit/>
              </a:bodyPr>
              <a:lstStyle/>
              <a:p>
                <a:pPr fontAlgn="base">
                  <a:spcBef>
                    <a:spcPct val="0"/>
                  </a:spcBef>
                  <a:spcAft>
                    <a:spcPct val="0"/>
                  </a:spcAft>
                </a:pPr>
                <a:r>
                  <a:rPr lang="en-GB" sz="1000" dirty="0" smtClean="0">
                    <a:solidFill>
                      <a:srgbClr val="3F4548"/>
                    </a:solidFill>
                  </a:rPr>
                  <a:t>Forest green</a:t>
                </a:r>
              </a:p>
              <a:p>
                <a:pPr fontAlgn="base">
                  <a:spcBef>
                    <a:spcPct val="0"/>
                  </a:spcBef>
                  <a:spcAft>
                    <a:spcPct val="0"/>
                  </a:spcAft>
                </a:pPr>
                <a:r>
                  <a:rPr lang="en-GB" sz="1000" dirty="0" smtClean="0">
                    <a:solidFill>
                      <a:srgbClr val="3F4548"/>
                    </a:solidFill>
                  </a:rPr>
                  <a:t>R0 G132  B82</a:t>
                </a:r>
                <a:endParaRPr lang="en-US" sz="1000" dirty="0">
                  <a:solidFill>
                    <a:srgbClr val="3F4548"/>
                  </a:solidFill>
                </a:endParaRPr>
              </a:p>
            </p:txBody>
          </p:sp>
        </p:grpSp>
        <p:grpSp>
          <p:nvGrpSpPr>
            <p:cNvPr id="9" name="Group 33"/>
            <p:cNvGrpSpPr/>
            <p:nvPr userDrawn="1"/>
          </p:nvGrpSpPr>
          <p:grpSpPr>
            <a:xfrm>
              <a:off x="-2982575" y="3555642"/>
              <a:ext cx="2863476" cy="307777"/>
              <a:chOff x="-2928990" y="696778"/>
              <a:chExt cx="2643206" cy="307777"/>
            </a:xfrm>
          </p:grpSpPr>
          <p:sp>
            <p:nvSpPr>
              <p:cNvPr id="44" name="Rectangle 43"/>
              <p:cNvSpPr/>
              <p:nvPr userDrawn="1"/>
            </p:nvSpPr>
            <p:spPr>
              <a:xfrm>
                <a:off x="-2928990" y="696778"/>
                <a:ext cx="285752" cy="285752"/>
              </a:xfrm>
              <a:prstGeom prst="rect">
                <a:avLst/>
              </a:prstGeom>
              <a:solidFill>
                <a:srgbClr val="11B3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45" name="TextBox 44"/>
              <p:cNvSpPr txBox="1"/>
              <p:nvPr userDrawn="1"/>
            </p:nvSpPr>
            <p:spPr>
              <a:xfrm>
                <a:off x="-2500362" y="696778"/>
                <a:ext cx="2214578" cy="307777"/>
              </a:xfrm>
              <a:prstGeom prst="rect">
                <a:avLst/>
              </a:prstGeom>
              <a:noFill/>
            </p:spPr>
            <p:txBody>
              <a:bodyPr wrap="square" lIns="0" tIns="0" rIns="0" bIns="0" rtlCol="0">
                <a:spAutoFit/>
              </a:bodyPr>
              <a:lstStyle/>
              <a:p>
                <a:pPr fontAlgn="base">
                  <a:spcBef>
                    <a:spcPct val="0"/>
                  </a:spcBef>
                  <a:spcAft>
                    <a:spcPct val="0"/>
                  </a:spcAft>
                </a:pPr>
                <a:r>
                  <a:rPr lang="en-GB" sz="1000" dirty="0" smtClean="0">
                    <a:solidFill>
                      <a:srgbClr val="3F4548"/>
                    </a:solidFill>
                  </a:rPr>
                  <a:t>Bottle green</a:t>
                </a:r>
              </a:p>
              <a:p>
                <a:pPr fontAlgn="base">
                  <a:spcBef>
                    <a:spcPct val="0"/>
                  </a:spcBef>
                  <a:spcAft>
                    <a:spcPct val="0"/>
                  </a:spcAft>
                </a:pPr>
                <a:r>
                  <a:rPr lang="en-GB" sz="1000" dirty="0" smtClean="0">
                    <a:solidFill>
                      <a:srgbClr val="3F4548"/>
                    </a:solidFill>
                  </a:rPr>
                  <a:t>R17  G179  B162</a:t>
                </a:r>
                <a:endParaRPr lang="en-US" sz="1000" dirty="0">
                  <a:solidFill>
                    <a:srgbClr val="3F4548"/>
                  </a:solidFill>
                </a:endParaRPr>
              </a:p>
            </p:txBody>
          </p:sp>
        </p:grpSp>
        <p:grpSp>
          <p:nvGrpSpPr>
            <p:cNvPr id="10" name="Group 36"/>
            <p:cNvGrpSpPr/>
            <p:nvPr userDrawn="1"/>
          </p:nvGrpSpPr>
          <p:grpSpPr>
            <a:xfrm>
              <a:off x="-2982575" y="3966778"/>
              <a:ext cx="2863476" cy="307777"/>
              <a:chOff x="-2928990" y="696778"/>
              <a:chExt cx="2643206" cy="307777"/>
            </a:xfrm>
          </p:grpSpPr>
          <p:sp>
            <p:nvSpPr>
              <p:cNvPr id="42" name="Rectangle 41"/>
              <p:cNvSpPr/>
              <p:nvPr userDrawn="1"/>
            </p:nvSpPr>
            <p:spPr>
              <a:xfrm>
                <a:off x="-2928990" y="696778"/>
                <a:ext cx="285752" cy="285752"/>
              </a:xfrm>
              <a:prstGeom prst="rect">
                <a:avLst/>
              </a:prstGeom>
              <a:solidFill>
                <a:srgbClr val="009C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43" name="TextBox 42"/>
              <p:cNvSpPr txBox="1"/>
              <p:nvPr userDrawn="1"/>
            </p:nvSpPr>
            <p:spPr>
              <a:xfrm>
                <a:off x="-2500362" y="696778"/>
                <a:ext cx="2214578" cy="307777"/>
              </a:xfrm>
              <a:prstGeom prst="rect">
                <a:avLst/>
              </a:prstGeom>
              <a:noFill/>
            </p:spPr>
            <p:txBody>
              <a:bodyPr wrap="square" lIns="0" tIns="0" rIns="0" bIns="0" rtlCol="0">
                <a:spAutoFit/>
              </a:bodyPr>
              <a:lstStyle/>
              <a:p>
                <a:pPr fontAlgn="base">
                  <a:spcBef>
                    <a:spcPct val="0"/>
                  </a:spcBef>
                  <a:spcAft>
                    <a:spcPct val="0"/>
                  </a:spcAft>
                </a:pPr>
                <a:r>
                  <a:rPr lang="en-GB" sz="1000" dirty="0" smtClean="0">
                    <a:solidFill>
                      <a:srgbClr val="3F4548"/>
                    </a:solidFill>
                  </a:rPr>
                  <a:t>Cyan</a:t>
                </a:r>
              </a:p>
              <a:p>
                <a:pPr fontAlgn="base">
                  <a:spcBef>
                    <a:spcPct val="0"/>
                  </a:spcBef>
                  <a:spcAft>
                    <a:spcPct val="0"/>
                  </a:spcAft>
                </a:pPr>
                <a:r>
                  <a:rPr lang="en-GB" sz="1000" dirty="0" smtClean="0">
                    <a:solidFill>
                      <a:srgbClr val="3F4548"/>
                    </a:solidFill>
                  </a:rPr>
                  <a:t>R0  G156  B200</a:t>
                </a:r>
                <a:endParaRPr lang="en-US" sz="1000" dirty="0">
                  <a:solidFill>
                    <a:srgbClr val="3F4548"/>
                  </a:solidFill>
                </a:endParaRPr>
              </a:p>
            </p:txBody>
          </p:sp>
        </p:grpSp>
        <p:grpSp>
          <p:nvGrpSpPr>
            <p:cNvPr id="11" name="Group 63"/>
            <p:cNvGrpSpPr/>
            <p:nvPr userDrawn="1"/>
          </p:nvGrpSpPr>
          <p:grpSpPr>
            <a:xfrm>
              <a:off x="-2982571" y="4377914"/>
              <a:ext cx="2863473" cy="307777"/>
              <a:chOff x="-2982571" y="4377914"/>
              <a:chExt cx="2863473" cy="307777"/>
            </a:xfrm>
          </p:grpSpPr>
          <p:sp>
            <p:nvSpPr>
              <p:cNvPr id="40" name="Rectangle 39"/>
              <p:cNvSpPr/>
              <p:nvPr userDrawn="1"/>
            </p:nvSpPr>
            <p:spPr>
              <a:xfrm>
                <a:off x="-2982571" y="4377914"/>
                <a:ext cx="309565" cy="285752"/>
              </a:xfrm>
              <a:prstGeom prst="rect">
                <a:avLst/>
              </a:prstGeom>
              <a:solidFill>
                <a:srgbClr val="7CB3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41" name="TextBox 40"/>
              <p:cNvSpPr txBox="1"/>
              <p:nvPr userDrawn="1"/>
            </p:nvSpPr>
            <p:spPr>
              <a:xfrm>
                <a:off x="-2518224" y="4377914"/>
                <a:ext cx="2399126" cy="307777"/>
              </a:xfrm>
              <a:prstGeom prst="rect">
                <a:avLst/>
              </a:prstGeom>
              <a:noFill/>
            </p:spPr>
            <p:txBody>
              <a:bodyPr wrap="square" lIns="0" tIns="0" rIns="0" bIns="0" rtlCol="0">
                <a:spAutoFit/>
              </a:bodyPr>
              <a:lstStyle/>
              <a:p>
                <a:pPr fontAlgn="base">
                  <a:spcBef>
                    <a:spcPct val="0"/>
                  </a:spcBef>
                  <a:spcAft>
                    <a:spcPct val="0"/>
                  </a:spcAft>
                </a:pPr>
                <a:r>
                  <a:rPr lang="en-GB" sz="1000" dirty="0" smtClean="0">
                    <a:solidFill>
                      <a:srgbClr val="3F4548"/>
                    </a:solidFill>
                  </a:rPr>
                  <a:t>Light blue</a:t>
                </a:r>
              </a:p>
              <a:p>
                <a:pPr fontAlgn="base">
                  <a:spcBef>
                    <a:spcPct val="0"/>
                  </a:spcBef>
                  <a:spcAft>
                    <a:spcPct val="0"/>
                  </a:spcAft>
                </a:pPr>
                <a:r>
                  <a:rPr lang="en-GB" sz="1000" dirty="0" smtClean="0">
                    <a:solidFill>
                      <a:srgbClr val="3F4548"/>
                    </a:solidFill>
                  </a:rPr>
                  <a:t>R124  G179  B225</a:t>
                </a:r>
                <a:endParaRPr lang="en-US" sz="1000" dirty="0">
                  <a:solidFill>
                    <a:srgbClr val="3F4548"/>
                  </a:solidFill>
                </a:endParaRPr>
              </a:p>
            </p:txBody>
          </p:sp>
        </p:grpSp>
        <p:grpSp>
          <p:nvGrpSpPr>
            <p:cNvPr id="14" name="Group 43"/>
            <p:cNvGrpSpPr/>
            <p:nvPr userDrawn="1"/>
          </p:nvGrpSpPr>
          <p:grpSpPr>
            <a:xfrm>
              <a:off x="-2982575" y="4789050"/>
              <a:ext cx="2863476" cy="307777"/>
              <a:chOff x="-2928990" y="696778"/>
              <a:chExt cx="2643206" cy="307777"/>
            </a:xfrm>
          </p:grpSpPr>
          <p:sp>
            <p:nvSpPr>
              <p:cNvPr id="38" name="Rectangle 37"/>
              <p:cNvSpPr/>
              <p:nvPr userDrawn="1"/>
            </p:nvSpPr>
            <p:spPr>
              <a:xfrm>
                <a:off x="-2928990" y="696778"/>
                <a:ext cx="285752" cy="285752"/>
              </a:xfrm>
              <a:prstGeom prst="rect">
                <a:avLst/>
              </a:prstGeom>
              <a:solidFill>
                <a:srgbClr val="8076C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39" name="TextBox 38"/>
              <p:cNvSpPr txBox="1"/>
              <p:nvPr userDrawn="1"/>
            </p:nvSpPr>
            <p:spPr>
              <a:xfrm>
                <a:off x="-2500362" y="696778"/>
                <a:ext cx="2214578" cy="307777"/>
              </a:xfrm>
              <a:prstGeom prst="rect">
                <a:avLst/>
              </a:prstGeom>
              <a:noFill/>
            </p:spPr>
            <p:txBody>
              <a:bodyPr wrap="square" lIns="0" tIns="0" rIns="0" bIns="0" rtlCol="0">
                <a:spAutoFit/>
              </a:bodyPr>
              <a:lstStyle/>
              <a:p>
                <a:pPr fontAlgn="base">
                  <a:spcBef>
                    <a:spcPct val="0"/>
                  </a:spcBef>
                  <a:spcAft>
                    <a:spcPct val="0"/>
                  </a:spcAft>
                </a:pPr>
                <a:r>
                  <a:rPr lang="en-GB" sz="1000" dirty="0" smtClean="0">
                    <a:solidFill>
                      <a:srgbClr val="3F4548"/>
                    </a:solidFill>
                  </a:rPr>
                  <a:t>Violet</a:t>
                </a:r>
              </a:p>
              <a:p>
                <a:pPr fontAlgn="base">
                  <a:spcBef>
                    <a:spcPct val="0"/>
                  </a:spcBef>
                  <a:spcAft>
                    <a:spcPct val="0"/>
                  </a:spcAft>
                </a:pPr>
                <a:r>
                  <a:rPr lang="en-GB" sz="1000" dirty="0" smtClean="0">
                    <a:solidFill>
                      <a:srgbClr val="3F4548"/>
                    </a:solidFill>
                  </a:rPr>
                  <a:t>R128  G118  B207</a:t>
                </a:r>
                <a:endParaRPr lang="en-US" sz="1000" dirty="0">
                  <a:solidFill>
                    <a:srgbClr val="3F4548"/>
                  </a:solidFill>
                </a:endParaRPr>
              </a:p>
            </p:txBody>
          </p:sp>
        </p:grpSp>
        <p:grpSp>
          <p:nvGrpSpPr>
            <p:cNvPr id="15" name="Group 46"/>
            <p:cNvGrpSpPr/>
            <p:nvPr userDrawn="1"/>
          </p:nvGrpSpPr>
          <p:grpSpPr>
            <a:xfrm>
              <a:off x="-2982575" y="5200186"/>
              <a:ext cx="2863476" cy="307777"/>
              <a:chOff x="-2928990" y="696778"/>
              <a:chExt cx="2643206" cy="307777"/>
            </a:xfrm>
          </p:grpSpPr>
          <p:sp>
            <p:nvSpPr>
              <p:cNvPr id="36" name="Rectangle 35"/>
              <p:cNvSpPr/>
              <p:nvPr userDrawn="1"/>
            </p:nvSpPr>
            <p:spPr>
              <a:xfrm>
                <a:off x="-2928990" y="696778"/>
                <a:ext cx="285752" cy="285752"/>
              </a:xfrm>
              <a:prstGeom prst="rect">
                <a:avLst/>
              </a:prstGeom>
              <a:solidFill>
                <a:srgbClr val="8F46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37" name="TextBox 36"/>
              <p:cNvSpPr txBox="1"/>
              <p:nvPr userDrawn="1"/>
            </p:nvSpPr>
            <p:spPr>
              <a:xfrm>
                <a:off x="-2500362" y="696778"/>
                <a:ext cx="2214578" cy="307777"/>
              </a:xfrm>
              <a:prstGeom prst="rect">
                <a:avLst/>
              </a:prstGeom>
              <a:noFill/>
            </p:spPr>
            <p:txBody>
              <a:bodyPr wrap="square" lIns="0" tIns="0" rIns="0" bIns="0" rtlCol="0">
                <a:spAutoFit/>
              </a:bodyPr>
              <a:lstStyle/>
              <a:p>
                <a:pPr fontAlgn="base">
                  <a:spcBef>
                    <a:spcPct val="0"/>
                  </a:spcBef>
                  <a:spcAft>
                    <a:spcPct val="0"/>
                  </a:spcAft>
                </a:pPr>
                <a:r>
                  <a:rPr lang="en-GB" sz="1000" dirty="0" smtClean="0">
                    <a:solidFill>
                      <a:srgbClr val="3F4548"/>
                    </a:solidFill>
                  </a:rPr>
                  <a:t>Purple</a:t>
                </a:r>
              </a:p>
              <a:p>
                <a:pPr fontAlgn="base">
                  <a:spcBef>
                    <a:spcPct val="0"/>
                  </a:spcBef>
                  <a:spcAft>
                    <a:spcPct val="0"/>
                  </a:spcAft>
                </a:pPr>
                <a:r>
                  <a:rPr lang="en-GB" sz="1000" dirty="0" smtClean="0">
                    <a:solidFill>
                      <a:srgbClr val="3F4548"/>
                    </a:solidFill>
                  </a:rPr>
                  <a:t>R143  G70  B147</a:t>
                </a:r>
                <a:endParaRPr lang="en-US" sz="1000" dirty="0">
                  <a:solidFill>
                    <a:srgbClr val="3F4548"/>
                  </a:solidFill>
                </a:endParaRPr>
              </a:p>
            </p:txBody>
          </p:sp>
        </p:grpSp>
        <p:grpSp>
          <p:nvGrpSpPr>
            <p:cNvPr id="16" name="Group 49"/>
            <p:cNvGrpSpPr/>
            <p:nvPr userDrawn="1"/>
          </p:nvGrpSpPr>
          <p:grpSpPr>
            <a:xfrm>
              <a:off x="-2982575" y="5611322"/>
              <a:ext cx="2863476" cy="307777"/>
              <a:chOff x="-2928990" y="696778"/>
              <a:chExt cx="2643206" cy="307777"/>
            </a:xfrm>
          </p:grpSpPr>
          <p:sp>
            <p:nvSpPr>
              <p:cNvPr id="34" name="Rectangle 33"/>
              <p:cNvSpPr/>
              <p:nvPr userDrawn="1"/>
            </p:nvSpPr>
            <p:spPr>
              <a:xfrm>
                <a:off x="-2928990" y="696778"/>
                <a:ext cx="285752" cy="285752"/>
              </a:xfrm>
              <a:prstGeom prst="rect">
                <a:avLst/>
              </a:prstGeom>
              <a:solidFill>
                <a:srgbClr val="E945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35" name="TextBox 34"/>
              <p:cNvSpPr txBox="1"/>
              <p:nvPr userDrawn="1"/>
            </p:nvSpPr>
            <p:spPr>
              <a:xfrm>
                <a:off x="-2500362" y="696778"/>
                <a:ext cx="2214578" cy="307777"/>
              </a:xfrm>
              <a:prstGeom prst="rect">
                <a:avLst/>
              </a:prstGeom>
              <a:noFill/>
            </p:spPr>
            <p:txBody>
              <a:bodyPr wrap="square" lIns="0" tIns="0" rIns="0" bIns="0" rtlCol="0">
                <a:spAutoFit/>
              </a:bodyPr>
              <a:lstStyle/>
              <a:p>
                <a:pPr fontAlgn="base">
                  <a:spcBef>
                    <a:spcPct val="0"/>
                  </a:spcBef>
                  <a:spcAft>
                    <a:spcPct val="0"/>
                  </a:spcAft>
                </a:pPr>
                <a:r>
                  <a:rPr lang="en-GB" sz="1000" dirty="0" smtClean="0">
                    <a:solidFill>
                      <a:srgbClr val="3F4548"/>
                    </a:solidFill>
                  </a:rPr>
                  <a:t>Fuscia</a:t>
                </a:r>
              </a:p>
              <a:p>
                <a:pPr fontAlgn="base">
                  <a:spcBef>
                    <a:spcPct val="0"/>
                  </a:spcBef>
                  <a:spcAft>
                    <a:spcPct val="0"/>
                  </a:spcAft>
                </a:pPr>
                <a:r>
                  <a:rPr lang="en-GB" sz="1000" dirty="0" smtClean="0">
                    <a:solidFill>
                      <a:srgbClr val="3F4548"/>
                    </a:solidFill>
                  </a:rPr>
                  <a:t>R233  G69  B140</a:t>
                </a:r>
                <a:endParaRPr lang="en-US" sz="1000" dirty="0">
                  <a:solidFill>
                    <a:srgbClr val="3F4548"/>
                  </a:solidFill>
                </a:endParaRPr>
              </a:p>
            </p:txBody>
          </p:sp>
        </p:grpSp>
        <p:grpSp>
          <p:nvGrpSpPr>
            <p:cNvPr id="19" name="Group 52"/>
            <p:cNvGrpSpPr/>
            <p:nvPr userDrawn="1"/>
          </p:nvGrpSpPr>
          <p:grpSpPr>
            <a:xfrm>
              <a:off x="-2982575" y="6022458"/>
              <a:ext cx="2863476" cy="307777"/>
              <a:chOff x="-2928990" y="696778"/>
              <a:chExt cx="2643206" cy="307777"/>
            </a:xfrm>
          </p:grpSpPr>
          <p:sp>
            <p:nvSpPr>
              <p:cNvPr id="32" name="Rectangle 31"/>
              <p:cNvSpPr/>
              <p:nvPr userDrawn="1"/>
            </p:nvSpPr>
            <p:spPr>
              <a:xfrm>
                <a:off x="-2928990" y="696778"/>
                <a:ext cx="285752" cy="285752"/>
              </a:xfrm>
              <a:prstGeom prst="rect">
                <a:avLst/>
              </a:prstGeom>
              <a:solidFill>
                <a:srgbClr val="C81E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33" name="TextBox 32"/>
              <p:cNvSpPr txBox="1"/>
              <p:nvPr userDrawn="1"/>
            </p:nvSpPr>
            <p:spPr>
              <a:xfrm>
                <a:off x="-2500362" y="696778"/>
                <a:ext cx="2214578" cy="307777"/>
              </a:xfrm>
              <a:prstGeom prst="rect">
                <a:avLst/>
              </a:prstGeom>
              <a:noFill/>
            </p:spPr>
            <p:txBody>
              <a:bodyPr wrap="square" lIns="0" tIns="0" rIns="0" bIns="0" rtlCol="0">
                <a:spAutoFit/>
              </a:bodyPr>
              <a:lstStyle/>
              <a:p>
                <a:pPr fontAlgn="base">
                  <a:spcBef>
                    <a:spcPct val="0"/>
                  </a:spcBef>
                  <a:spcAft>
                    <a:spcPct val="0"/>
                  </a:spcAft>
                </a:pPr>
                <a:r>
                  <a:rPr lang="en-GB" sz="1000" dirty="0" smtClean="0">
                    <a:solidFill>
                      <a:srgbClr val="3F4548"/>
                    </a:solidFill>
                  </a:rPr>
                  <a:t>Red</a:t>
                </a:r>
              </a:p>
              <a:p>
                <a:pPr fontAlgn="base">
                  <a:spcBef>
                    <a:spcPct val="0"/>
                  </a:spcBef>
                  <a:spcAft>
                    <a:spcPct val="0"/>
                  </a:spcAft>
                </a:pPr>
                <a:r>
                  <a:rPr lang="en-GB" sz="1000" dirty="0" smtClean="0">
                    <a:solidFill>
                      <a:srgbClr val="3F4548"/>
                    </a:solidFill>
                  </a:rPr>
                  <a:t>R200  G30  B69</a:t>
                </a:r>
                <a:endParaRPr lang="en-US" sz="1000" dirty="0">
                  <a:solidFill>
                    <a:srgbClr val="3F4548"/>
                  </a:solidFill>
                </a:endParaRPr>
              </a:p>
            </p:txBody>
          </p:sp>
        </p:grpSp>
        <p:grpSp>
          <p:nvGrpSpPr>
            <p:cNvPr id="20" name="Group 55"/>
            <p:cNvGrpSpPr/>
            <p:nvPr userDrawn="1"/>
          </p:nvGrpSpPr>
          <p:grpSpPr>
            <a:xfrm>
              <a:off x="-2982575" y="6433591"/>
              <a:ext cx="2863476" cy="307777"/>
              <a:chOff x="-2928990" y="696778"/>
              <a:chExt cx="2643206" cy="307777"/>
            </a:xfrm>
          </p:grpSpPr>
          <p:sp>
            <p:nvSpPr>
              <p:cNvPr id="30" name="Rectangle 29"/>
              <p:cNvSpPr/>
              <p:nvPr userDrawn="1"/>
            </p:nvSpPr>
            <p:spPr>
              <a:xfrm>
                <a:off x="-2928990" y="696778"/>
                <a:ext cx="285752" cy="285752"/>
              </a:xfrm>
              <a:prstGeom prst="rect">
                <a:avLst/>
              </a:prstGeom>
              <a:solidFill>
                <a:srgbClr val="EE74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31" name="TextBox 30"/>
              <p:cNvSpPr txBox="1"/>
              <p:nvPr userDrawn="1"/>
            </p:nvSpPr>
            <p:spPr>
              <a:xfrm>
                <a:off x="-2500362" y="696778"/>
                <a:ext cx="2214578" cy="307777"/>
              </a:xfrm>
              <a:prstGeom prst="rect">
                <a:avLst/>
              </a:prstGeom>
              <a:noFill/>
            </p:spPr>
            <p:txBody>
              <a:bodyPr wrap="square" lIns="0" tIns="0" rIns="0" bIns="0" rtlCol="0">
                <a:spAutoFit/>
              </a:bodyPr>
              <a:lstStyle/>
              <a:p>
                <a:pPr fontAlgn="base">
                  <a:spcBef>
                    <a:spcPct val="0"/>
                  </a:spcBef>
                  <a:spcAft>
                    <a:spcPct val="0"/>
                  </a:spcAft>
                </a:pPr>
                <a:r>
                  <a:rPr lang="en-GB" sz="1000" dirty="0" smtClean="0">
                    <a:solidFill>
                      <a:srgbClr val="3F4548"/>
                    </a:solidFill>
                  </a:rPr>
                  <a:t>Orange</a:t>
                </a:r>
              </a:p>
              <a:p>
                <a:pPr fontAlgn="base">
                  <a:spcBef>
                    <a:spcPct val="0"/>
                  </a:spcBef>
                  <a:spcAft>
                    <a:spcPct val="0"/>
                  </a:spcAft>
                </a:pPr>
                <a:r>
                  <a:rPr lang="en-GB" sz="1000" dirty="0" smtClean="0">
                    <a:solidFill>
                      <a:srgbClr val="3F4548"/>
                    </a:solidFill>
                  </a:rPr>
                  <a:t>R238  G116  29</a:t>
                </a:r>
                <a:endParaRPr lang="en-US" sz="1000" dirty="0">
                  <a:solidFill>
                    <a:srgbClr val="3F4548"/>
                  </a:solidFill>
                </a:endParaRPr>
              </a:p>
            </p:txBody>
          </p:sp>
        </p:grpSp>
      </p:grpSp>
      <p:sp>
        <p:nvSpPr>
          <p:cNvPr id="58" name="Rectangle 57"/>
          <p:cNvSpPr/>
          <p:nvPr userDrawn="1"/>
        </p:nvSpPr>
        <p:spPr>
          <a:xfrm>
            <a:off x="-2989413" y="2351160"/>
            <a:ext cx="309565" cy="2857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59" name="TextBox 58"/>
          <p:cNvSpPr txBox="1"/>
          <p:nvPr userDrawn="1"/>
        </p:nvSpPr>
        <p:spPr>
          <a:xfrm>
            <a:off x="-2503533" y="2348880"/>
            <a:ext cx="2399129" cy="307777"/>
          </a:xfrm>
          <a:prstGeom prst="rect">
            <a:avLst/>
          </a:prstGeom>
          <a:noFill/>
        </p:spPr>
        <p:txBody>
          <a:bodyPr wrap="square" lIns="0" tIns="0" rIns="0" bIns="0" rtlCol="0">
            <a:spAutoFit/>
          </a:bodyPr>
          <a:lstStyle/>
          <a:p>
            <a:pPr fontAlgn="base">
              <a:spcBef>
                <a:spcPct val="0"/>
              </a:spcBef>
              <a:spcAft>
                <a:spcPct val="0"/>
              </a:spcAft>
            </a:pPr>
            <a:r>
              <a:rPr lang="en-GB" sz="1000" dirty="0" smtClean="0">
                <a:solidFill>
                  <a:srgbClr val="3F4548"/>
                </a:solidFill>
              </a:rPr>
              <a:t>Dark grey</a:t>
            </a:r>
          </a:p>
          <a:p>
            <a:pPr fontAlgn="base">
              <a:spcBef>
                <a:spcPct val="0"/>
              </a:spcBef>
              <a:spcAft>
                <a:spcPct val="0"/>
              </a:spcAft>
            </a:pPr>
            <a:r>
              <a:rPr lang="en-GB" sz="1000" dirty="0" smtClean="0">
                <a:solidFill>
                  <a:srgbClr val="3F4548"/>
                </a:solidFill>
              </a:rPr>
              <a:t>R63  G69  B72</a:t>
            </a:r>
            <a:endParaRPr lang="en-US" sz="1000" dirty="0">
              <a:solidFill>
                <a:srgbClr val="3F4548"/>
              </a:solidFill>
            </a:endParaRPr>
          </a:p>
        </p:txBody>
      </p:sp>
    </p:spTree>
  </p:cSld>
  <p:clrMap bg1="lt1" tx1="dk1" bg2="lt2" tx2="dk2" accent1="accent1" accent2="accent2" accent3="accent3" accent4="accent4" accent5="accent5" accent6="accent6" hlink="hlink" folHlink="folHlink"/>
  <p:sldLayoutIdLst>
    <p:sldLayoutId id="2147483687" r:id="rId1"/>
  </p:sldLayoutIdLst>
  <p:hf hdr="0" ftr="0"/>
  <p:txStyles>
    <p:titleStyle>
      <a:lvl1pPr algn="l" rtl="0" fontAlgn="base">
        <a:spcBef>
          <a:spcPct val="0"/>
        </a:spcBef>
        <a:spcAft>
          <a:spcPct val="0"/>
        </a:spcAft>
        <a:defRPr sz="3200" b="1">
          <a:solidFill>
            <a:srgbClr val="D9AB16"/>
          </a:solidFill>
          <a:latin typeface="+mj-lt"/>
          <a:ea typeface="+mj-ea"/>
          <a:cs typeface="+mj-cs"/>
        </a:defRPr>
      </a:lvl1pPr>
      <a:lvl2pPr algn="l" rtl="0" fontAlgn="base">
        <a:spcBef>
          <a:spcPct val="0"/>
        </a:spcBef>
        <a:spcAft>
          <a:spcPct val="0"/>
        </a:spcAft>
        <a:defRPr sz="3200">
          <a:solidFill>
            <a:srgbClr val="D9AB16"/>
          </a:solidFill>
          <a:latin typeface="Arial" charset="0"/>
          <a:cs typeface="Arial" charset="0"/>
        </a:defRPr>
      </a:lvl2pPr>
      <a:lvl3pPr algn="l" rtl="0" fontAlgn="base">
        <a:spcBef>
          <a:spcPct val="0"/>
        </a:spcBef>
        <a:spcAft>
          <a:spcPct val="0"/>
        </a:spcAft>
        <a:defRPr sz="3200">
          <a:solidFill>
            <a:srgbClr val="D9AB16"/>
          </a:solidFill>
          <a:latin typeface="Arial" charset="0"/>
          <a:cs typeface="Arial" charset="0"/>
        </a:defRPr>
      </a:lvl3pPr>
      <a:lvl4pPr algn="l" rtl="0" fontAlgn="base">
        <a:spcBef>
          <a:spcPct val="0"/>
        </a:spcBef>
        <a:spcAft>
          <a:spcPct val="0"/>
        </a:spcAft>
        <a:defRPr sz="3200">
          <a:solidFill>
            <a:srgbClr val="D9AB16"/>
          </a:solidFill>
          <a:latin typeface="Arial" charset="0"/>
          <a:cs typeface="Arial" charset="0"/>
        </a:defRPr>
      </a:lvl4pPr>
      <a:lvl5pPr algn="l" rtl="0" fontAlgn="base">
        <a:spcBef>
          <a:spcPct val="0"/>
        </a:spcBef>
        <a:spcAft>
          <a:spcPct val="0"/>
        </a:spcAft>
        <a:defRPr sz="3200">
          <a:solidFill>
            <a:srgbClr val="D9AB16"/>
          </a:solidFill>
          <a:latin typeface="Arial" charset="0"/>
          <a:cs typeface="Arial" charset="0"/>
        </a:defRPr>
      </a:lvl5pPr>
      <a:lvl6pPr marL="457200" algn="l" rtl="0" fontAlgn="base">
        <a:spcBef>
          <a:spcPct val="0"/>
        </a:spcBef>
        <a:spcAft>
          <a:spcPct val="0"/>
        </a:spcAft>
        <a:defRPr sz="3200">
          <a:solidFill>
            <a:srgbClr val="D9AB16"/>
          </a:solidFill>
          <a:latin typeface="Arial" charset="0"/>
          <a:cs typeface="Arial" charset="0"/>
        </a:defRPr>
      </a:lvl6pPr>
      <a:lvl7pPr marL="914400" algn="l" rtl="0" fontAlgn="base">
        <a:spcBef>
          <a:spcPct val="0"/>
        </a:spcBef>
        <a:spcAft>
          <a:spcPct val="0"/>
        </a:spcAft>
        <a:defRPr sz="3200">
          <a:solidFill>
            <a:srgbClr val="D9AB16"/>
          </a:solidFill>
          <a:latin typeface="Arial" charset="0"/>
          <a:cs typeface="Arial" charset="0"/>
        </a:defRPr>
      </a:lvl7pPr>
      <a:lvl8pPr marL="1371600" algn="l" rtl="0" fontAlgn="base">
        <a:spcBef>
          <a:spcPct val="0"/>
        </a:spcBef>
        <a:spcAft>
          <a:spcPct val="0"/>
        </a:spcAft>
        <a:defRPr sz="3200">
          <a:solidFill>
            <a:srgbClr val="D9AB16"/>
          </a:solidFill>
          <a:latin typeface="Arial" charset="0"/>
          <a:cs typeface="Arial" charset="0"/>
        </a:defRPr>
      </a:lvl8pPr>
      <a:lvl9pPr marL="1828800" algn="l" rtl="0" fontAlgn="base">
        <a:spcBef>
          <a:spcPct val="0"/>
        </a:spcBef>
        <a:spcAft>
          <a:spcPct val="0"/>
        </a:spcAft>
        <a:defRPr sz="3200">
          <a:solidFill>
            <a:srgbClr val="D9AB16"/>
          </a:solidFill>
          <a:latin typeface="Arial" charset="0"/>
          <a:cs typeface="Arial" charset="0"/>
        </a:defRPr>
      </a:lvl9pPr>
    </p:titleStyle>
    <p:bodyStyle>
      <a:lvl1pPr marL="269875" indent="-269875" algn="l" rtl="0" fontAlgn="base">
        <a:spcBef>
          <a:spcPct val="50000"/>
        </a:spcBef>
        <a:spcAft>
          <a:spcPct val="0"/>
        </a:spcAft>
        <a:buClr>
          <a:srgbClr val="D9AB16"/>
        </a:buClr>
        <a:buChar char="•"/>
        <a:defRPr sz="2400">
          <a:solidFill>
            <a:srgbClr val="3F4548"/>
          </a:solidFill>
          <a:latin typeface="+mn-lt"/>
          <a:ea typeface="+mn-ea"/>
          <a:cs typeface="+mn-cs"/>
        </a:defRPr>
      </a:lvl1pPr>
      <a:lvl2pPr marL="717550" indent="-268288" algn="l" rtl="0" fontAlgn="base">
        <a:spcBef>
          <a:spcPct val="50000"/>
        </a:spcBef>
        <a:spcAft>
          <a:spcPct val="0"/>
        </a:spcAft>
        <a:buClr>
          <a:srgbClr val="D9AB16"/>
        </a:buClr>
        <a:buChar char="–"/>
        <a:defRPr sz="2000">
          <a:solidFill>
            <a:srgbClr val="3F4548"/>
          </a:solidFill>
          <a:latin typeface="+mn-lt"/>
          <a:cs typeface="+mn-cs"/>
        </a:defRPr>
      </a:lvl2pPr>
      <a:lvl3pPr marL="1071563" indent="-174625" algn="l" rtl="0" fontAlgn="base">
        <a:spcBef>
          <a:spcPct val="50000"/>
        </a:spcBef>
        <a:spcAft>
          <a:spcPct val="0"/>
        </a:spcAft>
        <a:buClr>
          <a:srgbClr val="D9AB16"/>
        </a:buClr>
        <a:buChar char="•"/>
        <a:defRPr>
          <a:solidFill>
            <a:srgbClr val="3F4548"/>
          </a:solidFill>
          <a:latin typeface="+mn-lt"/>
          <a:cs typeface="+mn-cs"/>
        </a:defRPr>
      </a:lvl3pPr>
      <a:lvl4pPr marL="1433513" indent="-182563" algn="l" rtl="0" fontAlgn="base">
        <a:spcBef>
          <a:spcPct val="50000"/>
        </a:spcBef>
        <a:spcAft>
          <a:spcPct val="0"/>
        </a:spcAft>
        <a:buClr>
          <a:srgbClr val="D9AB16"/>
        </a:buClr>
        <a:buChar char="–"/>
        <a:defRPr sz="1600">
          <a:solidFill>
            <a:srgbClr val="3F4548"/>
          </a:solidFill>
          <a:latin typeface="+mn-lt"/>
          <a:cs typeface="+mn-cs"/>
        </a:defRPr>
      </a:lvl4pPr>
      <a:lvl5pPr marL="1792288" indent="-176213" algn="l" rtl="0" fontAlgn="base">
        <a:spcBef>
          <a:spcPct val="50000"/>
        </a:spcBef>
        <a:spcAft>
          <a:spcPct val="0"/>
        </a:spcAft>
        <a:buClr>
          <a:srgbClr val="D9AB16"/>
        </a:buClr>
        <a:buFont typeface="Arial" pitchFamily="34" charset="0"/>
        <a:buChar char="•"/>
        <a:defRPr sz="1400">
          <a:solidFill>
            <a:srgbClr val="3F4548"/>
          </a:solidFill>
          <a:latin typeface="+mn-lt"/>
          <a:cs typeface="+mn-cs"/>
        </a:defRPr>
      </a:lvl5pPr>
      <a:lvl6pPr marL="2249488" indent="-176213" algn="l" rtl="0" fontAlgn="base">
        <a:spcBef>
          <a:spcPct val="50000"/>
        </a:spcBef>
        <a:spcAft>
          <a:spcPct val="0"/>
        </a:spcAft>
        <a:buClr>
          <a:srgbClr val="D9AB16"/>
        </a:buClr>
        <a:buChar char="»"/>
        <a:defRPr sz="1400">
          <a:solidFill>
            <a:srgbClr val="0D2E64"/>
          </a:solidFill>
          <a:latin typeface="+mn-lt"/>
          <a:cs typeface="+mn-cs"/>
        </a:defRPr>
      </a:lvl6pPr>
      <a:lvl7pPr marL="2706688" indent="-176213" algn="l" rtl="0" fontAlgn="base">
        <a:spcBef>
          <a:spcPct val="50000"/>
        </a:spcBef>
        <a:spcAft>
          <a:spcPct val="0"/>
        </a:spcAft>
        <a:buClr>
          <a:srgbClr val="D9AB16"/>
        </a:buClr>
        <a:buChar char="»"/>
        <a:defRPr sz="1400">
          <a:solidFill>
            <a:srgbClr val="0D2E64"/>
          </a:solidFill>
          <a:latin typeface="+mn-lt"/>
          <a:cs typeface="+mn-cs"/>
        </a:defRPr>
      </a:lvl7pPr>
      <a:lvl8pPr marL="3163888" indent="-176213" algn="l" rtl="0" fontAlgn="base">
        <a:spcBef>
          <a:spcPct val="50000"/>
        </a:spcBef>
        <a:spcAft>
          <a:spcPct val="0"/>
        </a:spcAft>
        <a:buClr>
          <a:srgbClr val="D9AB16"/>
        </a:buClr>
        <a:buChar char="»"/>
        <a:defRPr sz="1400">
          <a:solidFill>
            <a:srgbClr val="0D2E64"/>
          </a:solidFill>
          <a:latin typeface="+mn-lt"/>
          <a:cs typeface="+mn-cs"/>
        </a:defRPr>
      </a:lvl8pPr>
      <a:lvl9pPr marL="3621088" indent="-176213" algn="l" rtl="0" fontAlgn="base">
        <a:spcBef>
          <a:spcPct val="50000"/>
        </a:spcBef>
        <a:spcAft>
          <a:spcPct val="0"/>
        </a:spcAft>
        <a:buClr>
          <a:srgbClr val="D9AB16"/>
        </a:buClr>
        <a:buChar char="»"/>
        <a:defRPr sz="1400">
          <a:solidFill>
            <a:srgbClr val="0D2E64"/>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6496" y="5950770"/>
            <a:ext cx="8413203" cy="502566"/>
          </a:xfrm>
        </p:spPr>
        <p:txBody>
          <a:bodyPr>
            <a:noAutofit/>
          </a:bodyPr>
          <a:lstStyle/>
          <a:p>
            <a:r>
              <a:rPr lang="en-GB" sz="2200" b="0" dirty="0" smtClean="0">
                <a:solidFill>
                  <a:schemeClr val="bg1"/>
                </a:solidFill>
              </a:rPr>
              <a:t/>
            </a:r>
            <a:br>
              <a:rPr lang="en-GB" sz="2200" b="0" dirty="0" smtClean="0">
                <a:solidFill>
                  <a:schemeClr val="bg1"/>
                </a:solidFill>
              </a:rPr>
            </a:br>
            <a:endParaRPr lang="en-US" sz="2200" b="0" dirty="0">
              <a:solidFill>
                <a:schemeClr val="bg1"/>
              </a:solidFill>
            </a:endParaRPr>
          </a:p>
        </p:txBody>
      </p:sp>
      <p:sp>
        <p:nvSpPr>
          <p:cNvPr id="4" name="Title 1"/>
          <p:cNvSpPr txBox="1">
            <a:spLocks/>
          </p:cNvSpPr>
          <p:nvPr/>
        </p:nvSpPr>
        <p:spPr bwMode="auto">
          <a:xfrm>
            <a:off x="415925" y="2132856"/>
            <a:ext cx="8929563" cy="12953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algn="l" rtl="0" fontAlgn="base">
              <a:spcBef>
                <a:spcPct val="0"/>
              </a:spcBef>
              <a:spcAft>
                <a:spcPct val="0"/>
              </a:spcAft>
              <a:defRPr sz="3600" b="1">
                <a:solidFill>
                  <a:srgbClr val="D9AB16"/>
                </a:solidFill>
                <a:latin typeface="+mj-lt"/>
                <a:ea typeface="+mj-ea"/>
                <a:cs typeface="+mj-cs"/>
              </a:defRPr>
            </a:lvl1pPr>
            <a:lvl2pPr algn="l" rtl="0" fontAlgn="base">
              <a:spcBef>
                <a:spcPct val="0"/>
              </a:spcBef>
              <a:spcAft>
                <a:spcPct val="0"/>
              </a:spcAft>
              <a:defRPr sz="3200">
                <a:solidFill>
                  <a:srgbClr val="D9AB16"/>
                </a:solidFill>
                <a:latin typeface="Arial" charset="0"/>
                <a:cs typeface="Arial" charset="0"/>
              </a:defRPr>
            </a:lvl2pPr>
            <a:lvl3pPr algn="l" rtl="0" fontAlgn="base">
              <a:spcBef>
                <a:spcPct val="0"/>
              </a:spcBef>
              <a:spcAft>
                <a:spcPct val="0"/>
              </a:spcAft>
              <a:defRPr sz="3200">
                <a:solidFill>
                  <a:srgbClr val="D9AB16"/>
                </a:solidFill>
                <a:latin typeface="Arial" charset="0"/>
                <a:cs typeface="Arial" charset="0"/>
              </a:defRPr>
            </a:lvl3pPr>
            <a:lvl4pPr algn="l" rtl="0" fontAlgn="base">
              <a:spcBef>
                <a:spcPct val="0"/>
              </a:spcBef>
              <a:spcAft>
                <a:spcPct val="0"/>
              </a:spcAft>
              <a:defRPr sz="3200">
                <a:solidFill>
                  <a:srgbClr val="D9AB16"/>
                </a:solidFill>
                <a:latin typeface="Arial" charset="0"/>
                <a:cs typeface="Arial" charset="0"/>
              </a:defRPr>
            </a:lvl4pPr>
            <a:lvl5pPr algn="l" rtl="0" fontAlgn="base">
              <a:spcBef>
                <a:spcPct val="0"/>
              </a:spcBef>
              <a:spcAft>
                <a:spcPct val="0"/>
              </a:spcAft>
              <a:defRPr sz="3200">
                <a:solidFill>
                  <a:srgbClr val="D9AB16"/>
                </a:solidFill>
                <a:latin typeface="Arial" charset="0"/>
                <a:cs typeface="Arial" charset="0"/>
              </a:defRPr>
            </a:lvl5pPr>
            <a:lvl6pPr marL="457200" algn="l" rtl="0" fontAlgn="base">
              <a:spcBef>
                <a:spcPct val="0"/>
              </a:spcBef>
              <a:spcAft>
                <a:spcPct val="0"/>
              </a:spcAft>
              <a:defRPr sz="3200">
                <a:solidFill>
                  <a:srgbClr val="D9AB16"/>
                </a:solidFill>
                <a:latin typeface="Arial" charset="0"/>
                <a:cs typeface="Arial" charset="0"/>
              </a:defRPr>
            </a:lvl6pPr>
            <a:lvl7pPr marL="914400" algn="l" rtl="0" fontAlgn="base">
              <a:spcBef>
                <a:spcPct val="0"/>
              </a:spcBef>
              <a:spcAft>
                <a:spcPct val="0"/>
              </a:spcAft>
              <a:defRPr sz="3200">
                <a:solidFill>
                  <a:srgbClr val="D9AB16"/>
                </a:solidFill>
                <a:latin typeface="Arial" charset="0"/>
                <a:cs typeface="Arial" charset="0"/>
              </a:defRPr>
            </a:lvl7pPr>
            <a:lvl8pPr marL="1371600" algn="l" rtl="0" fontAlgn="base">
              <a:spcBef>
                <a:spcPct val="0"/>
              </a:spcBef>
              <a:spcAft>
                <a:spcPct val="0"/>
              </a:spcAft>
              <a:defRPr sz="3200">
                <a:solidFill>
                  <a:srgbClr val="D9AB16"/>
                </a:solidFill>
                <a:latin typeface="Arial" charset="0"/>
                <a:cs typeface="Arial" charset="0"/>
              </a:defRPr>
            </a:lvl8pPr>
            <a:lvl9pPr marL="1828800" algn="l" rtl="0" fontAlgn="base">
              <a:spcBef>
                <a:spcPct val="0"/>
              </a:spcBef>
              <a:spcAft>
                <a:spcPct val="0"/>
              </a:spcAft>
              <a:defRPr sz="3200">
                <a:solidFill>
                  <a:srgbClr val="D9AB16"/>
                </a:solidFill>
                <a:latin typeface="Arial" charset="0"/>
                <a:cs typeface="Arial" charset="0"/>
              </a:defRPr>
            </a:lvl9pPr>
          </a:lstStyle>
          <a:p>
            <a:r>
              <a:rPr lang="en-GB" dirty="0" smtClean="0"/>
              <a:t> The Institute and Faculty of Actuaries</a:t>
            </a:r>
            <a:br>
              <a:rPr lang="en-GB" dirty="0" smtClean="0"/>
            </a:br>
            <a:endParaRPr lang="en-US" dirty="0"/>
          </a:p>
        </p:txBody>
      </p:sp>
      <p:sp>
        <p:nvSpPr>
          <p:cNvPr id="5" name="Rectangle 3"/>
          <p:cNvSpPr>
            <a:spLocks noGrp="1" noChangeArrowheads="1"/>
          </p:cNvSpPr>
          <p:nvPr>
            <p:ph type="subTitle" idx="1"/>
          </p:nvPr>
        </p:nvSpPr>
        <p:spPr>
          <a:xfrm>
            <a:off x="415925" y="3356347"/>
            <a:ext cx="9217595" cy="1368797"/>
          </a:xfrm>
        </p:spPr>
        <p:txBody>
          <a:bodyPr/>
          <a:lstStyle/>
          <a:p>
            <a:r>
              <a:rPr lang="en-GB" b="1" dirty="0" err="1" smtClean="0"/>
              <a:t>Wen</a:t>
            </a:r>
            <a:r>
              <a:rPr lang="en-GB" b="1" dirty="0" smtClean="0"/>
              <a:t> Li  </a:t>
            </a:r>
            <a:r>
              <a:rPr lang="en-US" altLang="zh-CN" dirty="0" smtClean="0"/>
              <a:t>FIA</a:t>
            </a:r>
            <a:endParaRPr lang="en-GB" dirty="0" smtClean="0"/>
          </a:p>
          <a:p>
            <a:r>
              <a:rPr lang="en-GB" sz="2000" b="1" dirty="0" smtClean="0"/>
              <a:t>Lead Representative in Asia</a:t>
            </a:r>
          </a:p>
          <a:p>
            <a:endParaRPr lang="en-GB" dirty="0"/>
          </a:p>
        </p:txBody>
      </p:sp>
      <p:sp>
        <p:nvSpPr>
          <p:cNvPr id="6" name="Rectangle 4"/>
          <p:cNvSpPr>
            <a:spLocks noGrp="1" noChangeArrowheads="1"/>
          </p:cNvSpPr>
          <p:nvPr>
            <p:ph type="dt" sz="half" idx="2"/>
          </p:nvPr>
        </p:nvSpPr>
        <p:spPr>
          <a:xfrm>
            <a:off x="428229" y="6337572"/>
            <a:ext cx="2378471" cy="331788"/>
          </a:xfrm>
        </p:spPr>
        <p:txBody>
          <a:bodyPr/>
          <a:lstStyle/>
          <a:p>
            <a:r>
              <a:rPr lang="en-GB" sz="1400" dirty="0" smtClean="0">
                <a:solidFill>
                  <a:prstClr val="white"/>
                </a:solidFill>
              </a:rPr>
              <a:t>July 2013</a:t>
            </a:r>
            <a:endParaRPr lang="en-GB" sz="1400" dirty="0">
              <a:solidFill>
                <a:prstClr val="white"/>
              </a:solidFill>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6496" y="5950770"/>
            <a:ext cx="8413203" cy="502566"/>
          </a:xfrm>
        </p:spPr>
        <p:txBody>
          <a:bodyPr>
            <a:noAutofit/>
          </a:bodyPr>
          <a:lstStyle/>
          <a:p>
            <a:r>
              <a:rPr lang="en-GB" sz="2200" b="0" dirty="0" smtClean="0">
                <a:solidFill>
                  <a:schemeClr val="bg1"/>
                </a:solidFill>
              </a:rPr>
              <a:t/>
            </a:r>
            <a:br>
              <a:rPr lang="en-GB" sz="2200" b="0" dirty="0" smtClean="0">
                <a:solidFill>
                  <a:schemeClr val="bg1"/>
                </a:solidFill>
              </a:rPr>
            </a:br>
            <a:endParaRPr lang="en-US" sz="2200" b="0" dirty="0">
              <a:solidFill>
                <a:schemeClr val="bg1"/>
              </a:solidFill>
            </a:endParaRPr>
          </a:p>
        </p:txBody>
      </p:sp>
      <p:sp>
        <p:nvSpPr>
          <p:cNvPr id="4" name="Title 1"/>
          <p:cNvSpPr txBox="1">
            <a:spLocks/>
          </p:cNvSpPr>
          <p:nvPr/>
        </p:nvSpPr>
        <p:spPr bwMode="auto">
          <a:xfrm>
            <a:off x="415925" y="2132856"/>
            <a:ext cx="8929563" cy="331236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algn="l" rtl="0" fontAlgn="base">
              <a:spcBef>
                <a:spcPct val="0"/>
              </a:spcBef>
              <a:spcAft>
                <a:spcPct val="0"/>
              </a:spcAft>
              <a:defRPr sz="3600" b="1">
                <a:solidFill>
                  <a:srgbClr val="D9AB16"/>
                </a:solidFill>
                <a:latin typeface="+mj-lt"/>
                <a:ea typeface="+mj-ea"/>
                <a:cs typeface="+mj-cs"/>
              </a:defRPr>
            </a:lvl1pPr>
            <a:lvl2pPr algn="l" rtl="0" fontAlgn="base">
              <a:spcBef>
                <a:spcPct val="0"/>
              </a:spcBef>
              <a:spcAft>
                <a:spcPct val="0"/>
              </a:spcAft>
              <a:defRPr sz="3200">
                <a:solidFill>
                  <a:srgbClr val="D9AB16"/>
                </a:solidFill>
                <a:latin typeface="Arial" charset="0"/>
                <a:cs typeface="Arial" charset="0"/>
              </a:defRPr>
            </a:lvl2pPr>
            <a:lvl3pPr algn="l" rtl="0" fontAlgn="base">
              <a:spcBef>
                <a:spcPct val="0"/>
              </a:spcBef>
              <a:spcAft>
                <a:spcPct val="0"/>
              </a:spcAft>
              <a:defRPr sz="3200">
                <a:solidFill>
                  <a:srgbClr val="D9AB16"/>
                </a:solidFill>
                <a:latin typeface="Arial" charset="0"/>
                <a:cs typeface="Arial" charset="0"/>
              </a:defRPr>
            </a:lvl3pPr>
            <a:lvl4pPr algn="l" rtl="0" fontAlgn="base">
              <a:spcBef>
                <a:spcPct val="0"/>
              </a:spcBef>
              <a:spcAft>
                <a:spcPct val="0"/>
              </a:spcAft>
              <a:defRPr sz="3200">
                <a:solidFill>
                  <a:srgbClr val="D9AB16"/>
                </a:solidFill>
                <a:latin typeface="Arial" charset="0"/>
                <a:cs typeface="Arial" charset="0"/>
              </a:defRPr>
            </a:lvl4pPr>
            <a:lvl5pPr algn="l" rtl="0" fontAlgn="base">
              <a:spcBef>
                <a:spcPct val="0"/>
              </a:spcBef>
              <a:spcAft>
                <a:spcPct val="0"/>
              </a:spcAft>
              <a:defRPr sz="3200">
                <a:solidFill>
                  <a:srgbClr val="D9AB16"/>
                </a:solidFill>
                <a:latin typeface="Arial" charset="0"/>
                <a:cs typeface="Arial" charset="0"/>
              </a:defRPr>
            </a:lvl5pPr>
            <a:lvl6pPr marL="457200" algn="l" rtl="0" fontAlgn="base">
              <a:spcBef>
                <a:spcPct val="0"/>
              </a:spcBef>
              <a:spcAft>
                <a:spcPct val="0"/>
              </a:spcAft>
              <a:defRPr sz="3200">
                <a:solidFill>
                  <a:srgbClr val="D9AB16"/>
                </a:solidFill>
                <a:latin typeface="Arial" charset="0"/>
                <a:cs typeface="Arial" charset="0"/>
              </a:defRPr>
            </a:lvl6pPr>
            <a:lvl7pPr marL="914400" algn="l" rtl="0" fontAlgn="base">
              <a:spcBef>
                <a:spcPct val="0"/>
              </a:spcBef>
              <a:spcAft>
                <a:spcPct val="0"/>
              </a:spcAft>
              <a:defRPr sz="3200">
                <a:solidFill>
                  <a:srgbClr val="D9AB16"/>
                </a:solidFill>
                <a:latin typeface="Arial" charset="0"/>
                <a:cs typeface="Arial" charset="0"/>
              </a:defRPr>
            </a:lvl7pPr>
            <a:lvl8pPr marL="1371600" algn="l" rtl="0" fontAlgn="base">
              <a:spcBef>
                <a:spcPct val="0"/>
              </a:spcBef>
              <a:spcAft>
                <a:spcPct val="0"/>
              </a:spcAft>
              <a:defRPr sz="3200">
                <a:solidFill>
                  <a:srgbClr val="D9AB16"/>
                </a:solidFill>
                <a:latin typeface="Arial" charset="0"/>
                <a:cs typeface="Arial" charset="0"/>
              </a:defRPr>
            </a:lvl8pPr>
            <a:lvl9pPr marL="1828800" algn="l" rtl="0" fontAlgn="base">
              <a:spcBef>
                <a:spcPct val="0"/>
              </a:spcBef>
              <a:spcAft>
                <a:spcPct val="0"/>
              </a:spcAft>
              <a:defRPr sz="3200">
                <a:solidFill>
                  <a:srgbClr val="D9AB16"/>
                </a:solidFill>
                <a:latin typeface="Arial" charset="0"/>
                <a:cs typeface="Arial" charset="0"/>
              </a:defRPr>
            </a:lvl9pPr>
          </a:lstStyle>
          <a:p>
            <a:r>
              <a:rPr lang="en-GB" dirty="0" smtClean="0"/>
              <a:t>Thank you.</a:t>
            </a:r>
          </a:p>
          <a:p>
            <a:endParaRPr lang="en-GB" dirty="0" smtClean="0"/>
          </a:p>
          <a:p>
            <a:r>
              <a:rPr lang="en-GB" dirty="0" smtClean="0">
                <a:solidFill>
                  <a:schemeClr val="bg2"/>
                </a:solidFill>
              </a:rPr>
              <a:t>Questions?</a:t>
            </a:r>
          </a:p>
          <a:p>
            <a:r>
              <a:rPr lang="en-GB" dirty="0" smtClean="0">
                <a:solidFill>
                  <a:schemeClr val="bg2"/>
                </a:solidFill>
              </a:rPr>
              <a:t>Comments?</a:t>
            </a:r>
          </a:p>
          <a:p>
            <a:endParaRPr lang="en-GB" dirty="0" smtClean="0"/>
          </a:p>
          <a:p>
            <a:r>
              <a:rPr lang="en-GB" dirty="0" smtClean="0"/>
              <a:t> </a:t>
            </a:r>
            <a:br>
              <a:rPr lang="en-GB" dirty="0" smtClean="0"/>
            </a:br>
            <a:r>
              <a:rPr lang="en-GB" dirty="0" smtClean="0"/>
              <a:t/>
            </a:r>
            <a:br>
              <a:rPr lang="en-GB" dirty="0" smtClean="0"/>
            </a:br>
            <a:endParaRPr lang="en-US" dirty="0"/>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E8DA6AF-1811-4E27-A96F-54109F1D0275}" type="slidenum">
              <a:rPr lang="en-GB" smtClean="0"/>
              <a:pPr/>
              <a:t>1</a:t>
            </a:fld>
            <a:endParaRPr lang="en-GB" dirty="0"/>
          </a:p>
        </p:txBody>
      </p:sp>
      <p:sp>
        <p:nvSpPr>
          <p:cNvPr id="11" name="TextBox 10"/>
          <p:cNvSpPr txBox="1"/>
          <p:nvPr/>
        </p:nvSpPr>
        <p:spPr>
          <a:xfrm>
            <a:off x="200472" y="548680"/>
            <a:ext cx="8424936" cy="369332"/>
          </a:xfrm>
          <a:prstGeom prst="rect">
            <a:avLst/>
          </a:prstGeom>
          <a:noFill/>
        </p:spPr>
        <p:txBody>
          <a:bodyPr wrap="square" rtlCol="0">
            <a:spAutoFit/>
          </a:bodyPr>
          <a:lstStyle/>
          <a:p>
            <a:pPr fontAlgn="base">
              <a:spcBef>
                <a:spcPct val="0"/>
              </a:spcBef>
              <a:spcAft>
                <a:spcPct val="0"/>
              </a:spcAft>
            </a:pPr>
            <a:endParaRPr lang="en-GB" dirty="0">
              <a:solidFill>
                <a:srgbClr val="3F4548"/>
              </a:solidFill>
            </a:endParaRPr>
          </a:p>
        </p:txBody>
      </p:sp>
      <p:sp>
        <p:nvSpPr>
          <p:cNvPr id="7" name="Title 6"/>
          <p:cNvSpPr>
            <a:spLocks noGrp="1"/>
          </p:cNvSpPr>
          <p:nvPr>
            <p:ph type="title"/>
          </p:nvPr>
        </p:nvSpPr>
        <p:spPr/>
        <p:txBody>
          <a:bodyPr/>
          <a:lstStyle/>
          <a:p>
            <a:r>
              <a:rPr lang="en-GB" dirty="0" smtClean="0"/>
              <a:t>About the IFoA</a:t>
            </a:r>
            <a:endParaRPr lang="en-GB" dirty="0"/>
          </a:p>
        </p:txBody>
      </p:sp>
      <p:sp>
        <p:nvSpPr>
          <p:cNvPr id="8" name="Content Placeholder 7"/>
          <p:cNvSpPr>
            <a:spLocks noGrp="1"/>
          </p:cNvSpPr>
          <p:nvPr>
            <p:ph idx="1"/>
          </p:nvPr>
        </p:nvSpPr>
        <p:spPr>
          <a:xfrm>
            <a:off x="776536" y="1772816"/>
            <a:ext cx="8280920" cy="3816424"/>
          </a:xfrm>
        </p:spPr>
        <p:txBody>
          <a:bodyPr/>
          <a:lstStyle/>
          <a:p>
            <a:pPr>
              <a:buFont typeface="Arial" pitchFamily="34" charset="0"/>
              <a:buChar char="•"/>
            </a:pPr>
            <a:r>
              <a:rPr lang="en-GB" dirty="0" smtClean="0"/>
              <a:t>The Institute of Actuaries was formed in 1848 in London and the Faculty of Actuaries was formed in 1856 in Scotland, both under Royal Charter</a:t>
            </a:r>
          </a:p>
          <a:p>
            <a:pPr>
              <a:buFont typeface="Arial" pitchFamily="34" charset="0"/>
              <a:buChar char="•"/>
            </a:pPr>
            <a:r>
              <a:rPr lang="en-GB" dirty="0" smtClean="0"/>
              <a:t>The Institute and Faculty of Actuaries merged to become one on 1 August 2010</a:t>
            </a:r>
          </a:p>
          <a:p>
            <a:pPr>
              <a:buFont typeface="Arial" pitchFamily="34" charset="0"/>
              <a:buChar char="•"/>
            </a:pPr>
            <a:r>
              <a:rPr lang="en-GB" dirty="0" smtClean="0"/>
              <a:t>The Institute and Faculty of Actuaries (IFoA) is the UK's only chartered professional body dedicated to educating, developing and regulating actuaries based both in the UK and internationally</a:t>
            </a:r>
          </a:p>
          <a:p>
            <a:endParaRPr lang="en-GB" b="1" dirty="0"/>
          </a:p>
        </p:txBody>
      </p:sp>
    </p:spTree>
    <p:extLst>
      <p:ext uri="{BB962C8B-B14F-4D97-AF65-F5344CB8AC3E}">
        <p14:creationId xmlns="" xmlns:p14="http://schemas.microsoft.com/office/powerpoint/2010/main" val="192125626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390393" y="260648"/>
            <a:ext cx="9126934" cy="504056"/>
          </a:xfrm>
        </p:spPr>
        <p:txBody>
          <a:bodyPr/>
          <a:lstStyle/>
          <a:p>
            <a:pPr eaLnBrk="1" hangingPunct="1"/>
            <a:r>
              <a:rPr lang="en-GB" sz="3600" dirty="0" smtClean="0"/>
              <a:t>Our logo explained</a:t>
            </a:r>
          </a:p>
        </p:txBody>
      </p:sp>
      <p:sp>
        <p:nvSpPr>
          <p:cNvPr id="58374" name="Slide Number Placeholder 5"/>
          <p:cNvSpPr>
            <a:spLocks noGrp="1"/>
          </p:cNvSpPr>
          <p:nvPr>
            <p:ph type="sldNum" sz="quarter" idx="4294967295"/>
          </p:nvPr>
        </p:nvSpPr>
        <p:spPr bwMode="auto">
          <a:xfrm>
            <a:off x="388674" y="6597651"/>
            <a:ext cx="390393" cy="125413"/>
          </a:xfrm>
          <a:prstGeom prst="rect">
            <a:avLst/>
          </a:prstGeom>
          <a:noFill/>
          <a:ln>
            <a:miter lim="800000"/>
            <a:headEnd/>
            <a:tailEnd/>
          </a:ln>
        </p:spPr>
        <p:txBody>
          <a:bodyPr/>
          <a:lstStyle/>
          <a:p>
            <a:fld id="{6F8D9CC6-ABC9-41E3-B1AB-B37E89332025}" type="slidenum">
              <a:rPr lang="en-US" sz="1000">
                <a:solidFill>
                  <a:schemeClr val="tx2"/>
                </a:solidFill>
              </a:rPr>
              <a:pPr/>
              <a:t>2</a:t>
            </a:fld>
            <a:endParaRPr lang="en-US" sz="1000" dirty="0">
              <a:solidFill>
                <a:schemeClr val="tx2"/>
              </a:solidFill>
            </a:endParaRPr>
          </a:p>
        </p:txBody>
      </p:sp>
      <p:pic>
        <p:nvPicPr>
          <p:cNvPr id="5" name="Content Placeholder 4" descr="Armorial%20bearings_250.jpg"/>
          <p:cNvPicPr>
            <a:picLocks noGrp="1" noChangeAspect="1"/>
          </p:cNvPicPr>
          <p:nvPr isPhoto="1">
            <p:ph idx="14"/>
          </p:nvPr>
        </p:nvPicPr>
        <p:blipFill>
          <a:blip r:embed="rId2" cstate="print">
            <a:lum/>
          </a:blip>
          <a:stretch>
            <a:fillRect/>
          </a:stretch>
        </p:blipFill>
        <p:spPr>
          <a:xfrm>
            <a:off x="200472" y="1628800"/>
            <a:ext cx="2808312" cy="3024335"/>
          </a:xfrm>
          <a:prstGeom prst="rect">
            <a:avLst/>
          </a:prstGeom>
          <a:noFill/>
          <a:ln>
            <a:noFill/>
          </a:ln>
        </p:spPr>
      </p:pic>
      <p:sp>
        <p:nvSpPr>
          <p:cNvPr id="6" name="Rectangle 5"/>
          <p:cNvSpPr/>
          <p:nvPr/>
        </p:nvSpPr>
        <p:spPr>
          <a:xfrm>
            <a:off x="3224808" y="1124745"/>
            <a:ext cx="6120680" cy="4464495"/>
          </a:xfrm>
          <a:prstGeom prst="rect">
            <a:avLst/>
          </a:prstGeom>
        </p:spPr>
        <p:txBody>
          <a:bodyPr wrap="square">
            <a:spAutoFit/>
          </a:bodyPr>
          <a:lstStyle/>
          <a:p>
            <a:pPr marL="269875" indent="-269875" fontAlgn="base">
              <a:spcBef>
                <a:spcPct val="50000"/>
              </a:spcBef>
              <a:spcAft>
                <a:spcPct val="0"/>
              </a:spcAft>
              <a:buClr>
                <a:srgbClr val="D9AB16"/>
              </a:buClr>
              <a:buFont typeface="Arial" pitchFamily="34" charset="0"/>
              <a:buChar char="•"/>
            </a:pPr>
            <a:r>
              <a:rPr lang="en-GB" sz="1400" dirty="0" smtClean="0">
                <a:solidFill>
                  <a:srgbClr val="3F4548"/>
                </a:solidFill>
              </a:rPr>
              <a:t>The armorial bearings are based on a shield bearing a wavy line to reflect on the mathematical curves used by actuaries in their analysis and understanding of future financial out turns</a:t>
            </a:r>
          </a:p>
          <a:p>
            <a:pPr>
              <a:buFont typeface="Arial" pitchFamily="34" charset="0"/>
              <a:buChar char="•"/>
            </a:pPr>
            <a:endParaRPr lang="en-GB" sz="1400" dirty="0" smtClean="0">
              <a:solidFill>
                <a:srgbClr val="3F4548"/>
              </a:solidFill>
            </a:endParaRPr>
          </a:p>
          <a:p>
            <a:pPr marL="269875" indent="-269875" fontAlgn="base">
              <a:spcBef>
                <a:spcPct val="50000"/>
              </a:spcBef>
              <a:spcAft>
                <a:spcPct val="0"/>
              </a:spcAft>
              <a:buClr>
                <a:srgbClr val="D9AB16"/>
              </a:buClr>
              <a:buFont typeface="Arial" pitchFamily="34" charset="0"/>
              <a:buChar char="•"/>
            </a:pPr>
            <a:r>
              <a:rPr lang="en-GB" sz="1400" dirty="0" smtClean="0">
                <a:solidFill>
                  <a:srgbClr val="3F4548"/>
                </a:solidFill>
              </a:rPr>
              <a:t>The hour glasses depict the sands of time and are an allusion to the study by actuaries of the impact of uncertainties on future events</a:t>
            </a:r>
          </a:p>
          <a:p>
            <a:pPr marL="269875" indent="-269875" fontAlgn="base">
              <a:spcBef>
                <a:spcPct val="50000"/>
              </a:spcBef>
              <a:spcAft>
                <a:spcPct val="0"/>
              </a:spcAft>
              <a:buClr>
                <a:srgbClr val="D9AB16"/>
              </a:buClr>
              <a:buFont typeface="Arial" pitchFamily="34" charset="0"/>
              <a:buChar char="•"/>
            </a:pPr>
            <a:endParaRPr lang="en-GB" sz="1400" dirty="0" smtClean="0">
              <a:solidFill>
                <a:srgbClr val="3F4548"/>
              </a:solidFill>
            </a:endParaRPr>
          </a:p>
          <a:p>
            <a:pPr marL="269875" indent="-269875" fontAlgn="base">
              <a:spcBef>
                <a:spcPct val="50000"/>
              </a:spcBef>
              <a:spcAft>
                <a:spcPct val="0"/>
              </a:spcAft>
              <a:buClr>
                <a:srgbClr val="D9AB16"/>
              </a:buClr>
              <a:buFont typeface="Arial" pitchFamily="34" charset="0"/>
              <a:buChar char="•"/>
            </a:pPr>
            <a:r>
              <a:rPr lang="en-GB" sz="1400" dirty="0" smtClean="0">
                <a:solidFill>
                  <a:srgbClr val="3F4548"/>
                </a:solidFill>
              </a:rPr>
              <a:t>The shield is supported by two owls which represent wisdom</a:t>
            </a:r>
          </a:p>
          <a:p>
            <a:pPr marL="269875" indent="-269875" fontAlgn="base">
              <a:spcBef>
                <a:spcPct val="50000"/>
              </a:spcBef>
              <a:spcAft>
                <a:spcPct val="0"/>
              </a:spcAft>
              <a:buClr>
                <a:srgbClr val="D9AB16"/>
              </a:buClr>
              <a:buFont typeface="Arial" pitchFamily="34" charset="0"/>
              <a:buChar char="•"/>
            </a:pPr>
            <a:endParaRPr lang="en-GB" sz="1400" dirty="0" smtClean="0">
              <a:solidFill>
                <a:srgbClr val="3F4548"/>
              </a:solidFill>
            </a:endParaRPr>
          </a:p>
          <a:p>
            <a:pPr marL="269875" indent="-269875" fontAlgn="base">
              <a:spcBef>
                <a:spcPct val="50000"/>
              </a:spcBef>
              <a:spcAft>
                <a:spcPct val="0"/>
              </a:spcAft>
              <a:buClr>
                <a:srgbClr val="D9AB16"/>
              </a:buClr>
              <a:buFont typeface="Arial" pitchFamily="34" charset="0"/>
              <a:buChar char="•"/>
            </a:pPr>
            <a:r>
              <a:rPr lang="en-GB" sz="1400" dirty="0" smtClean="0">
                <a:solidFill>
                  <a:srgbClr val="3F4548"/>
                </a:solidFill>
              </a:rPr>
              <a:t>The ground is strewn with English roses and Scottish thistles in reference to the former London and Edinburgh-based professional bodies</a:t>
            </a:r>
          </a:p>
          <a:p>
            <a:pPr marL="269875" indent="-269875" fontAlgn="base">
              <a:spcBef>
                <a:spcPct val="50000"/>
              </a:spcBef>
              <a:spcAft>
                <a:spcPct val="0"/>
              </a:spcAft>
              <a:buClr>
                <a:srgbClr val="D9AB16"/>
              </a:buClr>
              <a:buFont typeface="Arial" pitchFamily="34" charset="0"/>
              <a:buChar char="•"/>
            </a:pPr>
            <a:endParaRPr lang="en-GB" sz="1400" dirty="0" smtClean="0">
              <a:solidFill>
                <a:srgbClr val="3F4548"/>
              </a:solidFill>
            </a:endParaRPr>
          </a:p>
          <a:p>
            <a:pPr marL="269875" indent="-269875" fontAlgn="base">
              <a:spcBef>
                <a:spcPct val="50000"/>
              </a:spcBef>
              <a:spcAft>
                <a:spcPct val="0"/>
              </a:spcAft>
              <a:buClr>
                <a:srgbClr val="D9AB16"/>
              </a:buClr>
              <a:buFont typeface="Arial" pitchFamily="34" charset="0"/>
              <a:buChar char="•"/>
            </a:pPr>
            <a:r>
              <a:rPr lang="en-GB" sz="1400" dirty="0" smtClean="0">
                <a:solidFill>
                  <a:srgbClr val="3F4548"/>
                </a:solidFill>
              </a:rPr>
              <a:t>The armorial bearings are topped with a woolsack (again with the mathematically wavy line), which is a recall of the trade in wool at Staple Inn, where the profession has its headquarters.</a:t>
            </a:r>
          </a:p>
        </p:txBody>
      </p:sp>
    </p:spTree>
    <p:extLst>
      <p:ext uri="{BB962C8B-B14F-4D97-AF65-F5344CB8AC3E}">
        <p14:creationId xmlns:p14="http://schemas.microsoft.com/office/powerpoint/2010/main" xmlns="" val="19584653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E8DA6AF-1811-4E27-A96F-54109F1D0275}" type="slidenum">
              <a:rPr lang="en-GB" smtClean="0"/>
              <a:pPr/>
              <a:t>3</a:t>
            </a:fld>
            <a:endParaRPr lang="en-GB" dirty="0"/>
          </a:p>
        </p:txBody>
      </p:sp>
      <p:sp>
        <p:nvSpPr>
          <p:cNvPr id="11" name="TextBox 10"/>
          <p:cNvSpPr txBox="1"/>
          <p:nvPr/>
        </p:nvSpPr>
        <p:spPr>
          <a:xfrm>
            <a:off x="200472" y="548680"/>
            <a:ext cx="8424936" cy="369332"/>
          </a:xfrm>
          <a:prstGeom prst="rect">
            <a:avLst/>
          </a:prstGeom>
          <a:noFill/>
        </p:spPr>
        <p:txBody>
          <a:bodyPr wrap="square" rtlCol="0">
            <a:spAutoFit/>
          </a:bodyPr>
          <a:lstStyle/>
          <a:p>
            <a:pPr fontAlgn="base">
              <a:spcBef>
                <a:spcPct val="0"/>
              </a:spcBef>
              <a:spcAft>
                <a:spcPct val="0"/>
              </a:spcAft>
            </a:pPr>
            <a:endParaRPr lang="en-GB" dirty="0">
              <a:solidFill>
                <a:srgbClr val="3F4548"/>
              </a:solidFill>
            </a:endParaRPr>
          </a:p>
        </p:txBody>
      </p:sp>
      <p:sp>
        <p:nvSpPr>
          <p:cNvPr id="7" name="Title 6"/>
          <p:cNvSpPr>
            <a:spLocks noGrp="1"/>
          </p:cNvSpPr>
          <p:nvPr>
            <p:ph type="title"/>
          </p:nvPr>
        </p:nvSpPr>
        <p:spPr>
          <a:xfrm>
            <a:off x="428229" y="188641"/>
            <a:ext cx="8982471" cy="936104"/>
          </a:xfrm>
        </p:spPr>
        <p:txBody>
          <a:bodyPr/>
          <a:lstStyle/>
          <a:p>
            <a:r>
              <a:rPr lang="en-GB" dirty="0" smtClean="0"/>
              <a:t>At a glance</a:t>
            </a:r>
            <a:endParaRPr lang="en-GB" dirty="0"/>
          </a:p>
        </p:txBody>
      </p:sp>
      <p:sp>
        <p:nvSpPr>
          <p:cNvPr id="8" name="Content Placeholder 7"/>
          <p:cNvSpPr>
            <a:spLocks noGrp="1"/>
          </p:cNvSpPr>
          <p:nvPr>
            <p:ph idx="1"/>
          </p:nvPr>
        </p:nvSpPr>
        <p:spPr>
          <a:xfrm>
            <a:off x="776536" y="1196752"/>
            <a:ext cx="9129464" cy="4824536"/>
          </a:xfrm>
        </p:spPr>
        <p:txBody>
          <a:bodyPr/>
          <a:lstStyle/>
          <a:p>
            <a:pPr>
              <a:buFont typeface="Arial" pitchFamily="34" charset="0"/>
              <a:buChar char="•"/>
            </a:pPr>
            <a:r>
              <a:rPr lang="en-GB" sz="2200" dirty="0" smtClean="0"/>
              <a:t>Over 24,000 members</a:t>
            </a:r>
          </a:p>
          <a:p>
            <a:pPr>
              <a:buFont typeface="Arial" pitchFamily="34" charset="0"/>
              <a:buChar char="•"/>
            </a:pPr>
            <a:r>
              <a:rPr lang="en-GB" sz="2200" dirty="0" smtClean="0"/>
              <a:t>Over 12,000 are fully qualified actuaries (around 60 in China) </a:t>
            </a:r>
          </a:p>
          <a:p>
            <a:pPr>
              <a:buFont typeface="Arial" pitchFamily="34" charset="0"/>
              <a:buChar char="•"/>
            </a:pPr>
            <a:r>
              <a:rPr lang="en-GB" sz="2200" dirty="0" smtClean="0"/>
              <a:t> Over 41% of members are based outside the UK</a:t>
            </a:r>
          </a:p>
          <a:p>
            <a:pPr>
              <a:buFont typeface="Arial" pitchFamily="34" charset="0"/>
              <a:buChar char="•"/>
            </a:pPr>
            <a:r>
              <a:rPr lang="en-GB" sz="2200" dirty="0" smtClean="0"/>
              <a:t> 48% of members are students</a:t>
            </a:r>
          </a:p>
          <a:p>
            <a:pPr>
              <a:buFont typeface="Arial" pitchFamily="34" charset="0"/>
              <a:buChar char="•"/>
            </a:pPr>
            <a:r>
              <a:rPr lang="en-GB" sz="2200" dirty="0" smtClean="0"/>
              <a:t> 70% of members are under 40 years old</a:t>
            </a:r>
          </a:p>
          <a:p>
            <a:pPr>
              <a:buFont typeface="Arial" pitchFamily="34" charset="0"/>
              <a:buChar char="•"/>
            </a:pPr>
            <a:r>
              <a:rPr lang="en-GB" sz="2200" dirty="0" smtClean="0"/>
              <a:t> Our webinars have attracted 2,804 delegates over 330 registered</a:t>
            </a:r>
          </a:p>
          <a:p>
            <a:pPr>
              <a:buNone/>
            </a:pPr>
            <a:r>
              <a:rPr lang="en-GB" sz="2200" dirty="0" smtClean="0"/>
              <a:t>     sites</a:t>
            </a:r>
          </a:p>
          <a:p>
            <a:pPr>
              <a:buFont typeface="Arial" pitchFamily="34" charset="0"/>
              <a:buChar char="•"/>
            </a:pPr>
            <a:r>
              <a:rPr lang="en-GB" sz="2200" dirty="0" smtClean="0"/>
              <a:t> Over 13,000 fans on Facebook</a:t>
            </a:r>
          </a:p>
          <a:p>
            <a:pPr>
              <a:buFont typeface="Arial" pitchFamily="34" charset="0"/>
              <a:buChar char="•"/>
            </a:pPr>
            <a:r>
              <a:rPr lang="en-GB" sz="2200" dirty="0" smtClean="0"/>
              <a:t> Over 600 fans on Weibo </a:t>
            </a:r>
          </a:p>
          <a:p>
            <a:endParaRPr lang="en-GB" b="1" dirty="0"/>
          </a:p>
        </p:txBody>
      </p:sp>
    </p:spTree>
    <p:extLst>
      <p:ext uri="{BB962C8B-B14F-4D97-AF65-F5344CB8AC3E}">
        <p14:creationId xmlns="" xmlns:p14="http://schemas.microsoft.com/office/powerpoint/2010/main" val="192125626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E8DA6AF-1811-4E27-A96F-54109F1D0275}" type="slidenum">
              <a:rPr lang="en-GB" smtClean="0"/>
              <a:pPr/>
              <a:t>4</a:t>
            </a:fld>
            <a:endParaRPr lang="en-GB" dirty="0"/>
          </a:p>
        </p:txBody>
      </p:sp>
      <p:sp>
        <p:nvSpPr>
          <p:cNvPr id="11" name="TextBox 10"/>
          <p:cNvSpPr txBox="1"/>
          <p:nvPr/>
        </p:nvSpPr>
        <p:spPr>
          <a:xfrm>
            <a:off x="200472" y="548680"/>
            <a:ext cx="8424936" cy="369332"/>
          </a:xfrm>
          <a:prstGeom prst="rect">
            <a:avLst/>
          </a:prstGeom>
          <a:noFill/>
        </p:spPr>
        <p:txBody>
          <a:bodyPr wrap="square" rtlCol="0">
            <a:spAutoFit/>
          </a:bodyPr>
          <a:lstStyle/>
          <a:p>
            <a:pPr fontAlgn="base">
              <a:spcBef>
                <a:spcPct val="0"/>
              </a:spcBef>
              <a:spcAft>
                <a:spcPct val="0"/>
              </a:spcAft>
            </a:pPr>
            <a:endParaRPr lang="en-GB" dirty="0">
              <a:solidFill>
                <a:srgbClr val="3F4548"/>
              </a:solidFill>
            </a:endParaRPr>
          </a:p>
        </p:txBody>
      </p:sp>
      <p:sp>
        <p:nvSpPr>
          <p:cNvPr id="7" name="Title 6"/>
          <p:cNvSpPr>
            <a:spLocks noGrp="1"/>
          </p:cNvSpPr>
          <p:nvPr>
            <p:ph type="title"/>
          </p:nvPr>
        </p:nvSpPr>
        <p:spPr>
          <a:xfrm>
            <a:off x="428229" y="332656"/>
            <a:ext cx="8982471" cy="1008111"/>
          </a:xfrm>
        </p:spPr>
        <p:txBody>
          <a:bodyPr/>
          <a:lstStyle/>
          <a:p>
            <a:r>
              <a:rPr lang="en-GB" dirty="0" smtClean="0"/>
              <a:t>5 Year Strategy</a:t>
            </a:r>
            <a:endParaRPr lang="en-GB" dirty="0"/>
          </a:p>
        </p:txBody>
      </p:sp>
      <p:sp>
        <p:nvSpPr>
          <p:cNvPr id="8" name="Content Placeholder 7"/>
          <p:cNvSpPr>
            <a:spLocks noGrp="1"/>
          </p:cNvSpPr>
          <p:nvPr>
            <p:ph idx="1"/>
          </p:nvPr>
        </p:nvSpPr>
        <p:spPr>
          <a:xfrm>
            <a:off x="776536" y="1772816"/>
            <a:ext cx="9129464" cy="4248472"/>
          </a:xfrm>
        </p:spPr>
        <p:txBody>
          <a:bodyPr/>
          <a:lstStyle/>
          <a:p>
            <a:pPr>
              <a:buFont typeface="Arial" pitchFamily="34" charset="0"/>
              <a:buChar char="•"/>
            </a:pPr>
            <a:r>
              <a:rPr lang="en-GB" dirty="0" smtClean="0"/>
              <a:t>Education</a:t>
            </a:r>
          </a:p>
          <a:p>
            <a:pPr>
              <a:buFont typeface="Arial" pitchFamily="34" charset="0"/>
              <a:buChar char="•"/>
            </a:pPr>
            <a:r>
              <a:rPr lang="en-GB" dirty="0" smtClean="0"/>
              <a:t>Regulation </a:t>
            </a:r>
          </a:p>
          <a:p>
            <a:pPr>
              <a:buFont typeface="Arial" pitchFamily="34" charset="0"/>
              <a:buChar char="•"/>
            </a:pPr>
            <a:r>
              <a:rPr lang="en-GB" dirty="0" smtClean="0"/>
              <a:t>Member Support</a:t>
            </a:r>
          </a:p>
          <a:p>
            <a:pPr>
              <a:buFont typeface="Arial" pitchFamily="34" charset="0"/>
              <a:buChar char="•"/>
            </a:pPr>
            <a:r>
              <a:rPr lang="en-GB" dirty="0" smtClean="0"/>
              <a:t>Public Affairs</a:t>
            </a:r>
          </a:p>
          <a:p>
            <a:r>
              <a:rPr lang="en-GB" dirty="0" smtClean="0"/>
              <a:t>Learned Society and Thought Leadership</a:t>
            </a:r>
          </a:p>
          <a:p>
            <a:r>
              <a:rPr lang="en-US" dirty="0" smtClean="0"/>
              <a:t>International</a:t>
            </a:r>
            <a:endParaRPr lang="en-GB" dirty="0"/>
          </a:p>
        </p:txBody>
      </p:sp>
    </p:spTree>
    <p:extLst>
      <p:ext uri="{BB962C8B-B14F-4D97-AF65-F5344CB8AC3E}">
        <p14:creationId xmlns="" xmlns:p14="http://schemas.microsoft.com/office/powerpoint/2010/main" val="192125626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E8DA6AF-1811-4E27-A96F-54109F1D0275}" type="slidenum">
              <a:rPr lang="en-GB" smtClean="0"/>
              <a:pPr/>
              <a:t>5</a:t>
            </a:fld>
            <a:endParaRPr lang="en-GB" dirty="0"/>
          </a:p>
        </p:txBody>
      </p:sp>
      <p:sp>
        <p:nvSpPr>
          <p:cNvPr id="11" name="TextBox 10"/>
          <p:cNvSpPr txBox="1"/>
          <p:nvPr/>
        </p:nvSpPr>
        <p:spPr>
          <a:xfrm>
            <a:off x="200472" y="548680"/>
            <a:ext cx="8424936" cy="369332"/>
          </a:xfrm>
          <a:prstGeom prst="rect">
            <a:avLst/>
          </a:prstGeom>
          <a:noFill/>
        </p:spPr>
        <p:txBody>
          <a:bodyPr wrap="square" rtlCol="0">
            <a:spAutoFit/>
          </a:bodyPr>
          <a:lstStyle/>
          <a:p>
            <a:pPr fontAlgn="base">
              <a:spcBef>
                <a:spcPct val="0"/>
              </a:spcBef>
              <a:spcAft>
                <a:spcPct val="0"/>
              </a:spcAft>
            </a:pPr>
            <a:endParaRPr lang="en-GB" dirty="0">
              <a:solidFill>
                <a:srgbClr val="3F4548"/>
              </a:solidFill>
            </a:endParaRPr>
          </a:p>
        </p:txBody>
      </p:sp>
      <p:sp>
        <p:nvSpPr>
          <p:cNvPr id="7" name="Title 6"/>
          <p:cNvSpPr>
            <a:spLocks noGrp="1"/>
          </p:cNvSpPr>
          <p:nvPr>
            <p:ph type="title"/>
          </p:nvPr>
        </p:nvSpPr>
        <p:spPr>
          <a:xfrm>
            <a:off x="428229" y="332656"/>
            <a:ext cx="8982471" cy="1008111"/>
          </a:xfrm>
        </p:spPr>
        <p:txBody>
          <a:bodyPr/>
          <a:lstStyle/>
          <a:p>
            <a:r>
              <a:rPr lang="en-GB" dirty="0" smtClean="0"/>
              <a:t>Education</a:t>
            </a:r>
            <a:endParaRPr lang="en-GB" dirty="0"/>
          </a:p>
        </p:txBody>
      </p:sp>
      <p:sp>
        <p:nvSpPr>
          <p:cNvPr id="8" name="Content Placeholder 7"/>
          <p:cNvSpPr>
            <a:spLocks noGrp="1"/>
          </p:cNvSpPr>
          <p:nvPr>
            <p:ph idx="1"/>
          </p:nvPr>
        </p:nvSpPr>
        <p:spPr>
          <a:xfrm>
            <a:off x="776536" y="1412776"/>
            <a:ext cx="9129464" cy="4608512"/>
          </a:xfrm>
        </p:spPr>
        <p:txBody>
          <a:bodyPr/>
          <a:lstStyle/>
          <a:p>
            <a:pPr>
              <a:buFont typeface="Arial" pitchFamily="34" charset="0"/>
              <a:buChar char="•"/>
            </a:pPr>
            <a:r>
              <a:rPr lang="en-GB" dirty="0" smtClean="0"/>
              <a:t>Routes to fellowship:</a:t>
            </a:r>
          </a:p>
          <a:p>
            <a:pPr>
              <a:buNone/>
            </a:pPr>
            <a:r>
              <a:rPr lang="en-GB" dirty="0" smtClean="0"/>
              <a:t>    	- ERM</a:t>
            </a:r>
          </a:p>
          <a:p>
            <a:pPr>
              <a:buNone/>
            </a:pPr>
            <a:r>
              <a:rPr lang="en-GB" dirty="0" smtClean="0"/>
              <a:t>           -  Life</a:t>
            </a:r>
          </a:p>
          <a:p>
            <a:pPr>
              <a:buNone/>
            </a:pPr>
            <a:r>
              <a:rPr lang="en-GB" dirty="0" smtClean="0"/>
              <a:t>           -  General Insurance</a:t>
            </a:r>
          </a:p>
          <a:p>
            <a:pPr>
              <a:buNone/>
            </a:pPr>
            <a:r>
              <a:rPr lang="en-GB" dirty="0" smtClean="0"/>
              <a:t>           -  Health and care</a:t>
            </a:r>
          </a:p>
          <a:p>
            <a:pPr>
              <a:buNone/>
            </a:pPr>
            <a:r>
              <a:rPr lang="en-GB" dirty="0" smtClean="0"/>
              <a:t>           -  Pensions</a:t>
            </a:r>
          </a:p>
          <a:p>
            <a:pPr>
              <a:buNone/>
            </a:pPr>
            <a:r>
              <a:rPr lang="en-GB" dirty="0" smtClean="0"/>
              <a:t>           -  Investment</a:t>
            </a:r>
          </a:p>
          <a:p>
            <a:pPr>
              <a:buNone/>
            </a:pPr>
            <a:r>
              <a:rPr lang="en-GB" dirty="0" smtClean="0"/>
              <a:t>           -  Finance</a:t>
            </a:r>
          </a:p>
        </p:txBody>
      </p:sp>
    </p:spTree>
    <p:extLst>
      <p:ext uri="{BB962C8B-B14F-4D97-AF65-F5344CB8AC3E}">
        <p14:creationId xmlns="" xmlns:p14="http://schemas.microsoft.com/office/powerpoint/2010/main" val="192125626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E8DA6AF-1811-4E27-A96F-54109F1D0275}" type="slidenum">
              <a:rPr lang="en-GB" smtClean="0"/>
              <a:pPr/>
              <a:t>6</a:t>
            </a:fld>
            <a:endParaRPr lang="en-GB" dirty="0"/>
          </a:p>
        </p:txBody>
      </p:sp>
      <p:sp>
        <p:nvSpPr>
          <p:cNvPr id="11" name="TextBox 10"/>
          <p:cNvSpPr txBox="1"/>
          <p:nvPr/>
        </p:nvSpPr>
        <p:spPr>
          <a:xfrm>
            <a:off x="200472" y="548680"/>
            <a:ext cx="8424936" cy="369332"/>
          </a:xfrm>
          <a:prstGeom prst="rect">
            <a:avLst/>
          </a:prstGeom>
          <a:noFill/>
        </p:spPr>
        <p:txBody>
          <a:bodyPr wrap="square" rtlCol="0">
            <a:spAutoFit/>
          </a:bodyPr>
          <a:lstStyle/>
          <a:p>
            <a:pPr fontAlgn="base">
              <a:spcBef>
                <a:spcPct val="0"/>
              </a:spcBef>
              <a:spcAft>
                <a:spcPct val="0"/>
              </a:spcAft>
            </a:pPr>
            <a:endParaRPr lang="en-GB" dirty="0">
              <a:solidFill>
                <a:srgbClr val="3F4548"/>
              </a:solidFill>
            </a:endParaRPr>
          </a:p>
        </p:txBody>
      </p:sp>
      <p:sp>
        <p:nvSpPr>
          <p:cNvPr id="7" name="Title 6"/>
          <p:cNvSpPr>
            <a:spLocks noGrp="1"/>
          </p:cNvSpPr>
          <p:nvPr>
            <p:ph type="title"/>
          </p:nvPr>
        </p:nvSpPr>
        <p:spPr>
          <a:xfrm>
            <a:off x="428229" y="332656"/>
            <a:ext cx="8982471" cy="1008111"/>
          </a:xfrm>
        </p:spPr>
        <p:txBody>
          <a:bodyPr/>
          <a:lstStyle/>
          <a:p>
            <a:r>
              <a:rPr lang="en-GB" dirty="0" smtClean="0"/>
              <a:t>Education</a:t>
            </a:r>
            <a:endParaRPr lang="en-GB" dirty="0"/>
          </a:p>
        </p:txBody>
      </p:sp>
      <p:sp>
        <p:nvSpPr>
          <p:cNvPr id="8" name="Content Placeholder 7"/>
          <p:cNvSpPr>
            <a:spLocks noGrp="1"/>
          </p:cNvSpPr>
          <p:nvPr>
            <p:ph idx="1"/>
          </p:nvPr>
        </p:nvSpPr>
        <p:spPr>
          <a:xfrm>
            <a:off x="776536" y="1412776"/>
            <a:ext cx="9129464" cy="4608512"/>
          </a:xfrm>
        </p:spPr>
        <p:txBody>
          <a:bodyPr/>
          <a:lstStyle/>
          <a:p>
            <a:pPr>
              <a:buFont typeface="Arial" pitchFamily="34" charset="0"/>
              <a:buChar char="•"/>
            </a:pPr>
            <a:r>
              <a:rPr lang="en-GB" dirty="0" smtClean="0"/>
              <a:t>Routes to qualifying:</a:t>
            </a:r>
          </a:p>
          <a:p>
            <a:pPr>
              <a:buNone/>
            </a:pPr>
            <a:r>
              <a:rPr lang="en-GB" dirty="0" smtClean="0"/>
              <a:t>    	- passing 15 subjects with required work base skills </a:t>
            </a:r>
          </a:p>
          <a:p>
            <a:pPr>
              <a:buNone/>
            </a:pPr>
            <a:r>
              <a:rPr lang="en-GB" dirty="0" smtClean="0"/>
              <a:t>           - Exams are application based rather than bookwork</a:t>
            </a:r>
          </a:p>
          <a:p>
            <a:pPr>
              <a:buNone/>
            </a:pPr>
            <a:r>
              <a:rPr lang="en-GB" dirty="0" smtClean="0"/>
              <a:t>           - In the early days most students qualified while working</a:t>
            </a:r>
          </a:p>
          <a:p>
            <a:pPr>
              <a:buNone/>
            </a:pPr>
            <a:r>
              <a:rPr lang="en-GB" dirty="0" smtClean="0"/>
              <a:t>           - Since “Morris Review”, high quality universities around </a:t>
            </a:r>
          </a:p>
          <a:p>
            <a:pPr>
              <a:buNone/>
            </a:pPr>
            <a:r>
              <a:rPr lang="en-GB" dirty="0" smtClean="0"/>
              <a:t>             the world are accredited with exemptions from the IFoA  </a:t>
            </a:r>
          </a:p>
          <a:p>
            <a:pPr>
              <a:buNone/>
            </a:pPr>
            <a:endParaRPr lang="en-GB" dirty="0" smtClean="0"/>
          </a:p>
        </p:txBody>
      </p:sp>
    </p:spTree>
    <p:extLst>
      <p:ext uri="{BB962C8B-B14F-4D97-AF65-F5344CB8AC3E}">
        <p14:creationId xmlns="" xmlns:p14="http://schemas.microsoft.com/office/powerpoint/2010/main" val="192125626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E8DA6AF-1811-4E27-A96F-54109F1D0275}" type="slidenum">
              <a:rPr lang="en-GB" smtClean="0"/>
              <a:pPr/>
              <a:t>7</a:t>
            </a:fld>
            <a:endParaRPr lang="en-GB" dirty="0"/>
          </a:p>
        </p:txBody>
      </p:sp>
      <p:sp>
        <p:nvSpPr>
          <p:cNvPr id="11" name="TextBox 10"/>
          <p:cNvSpPr txBox="1"/>
          <p:nvPr/>
        </p:nvSpPr>
        <p:spPr>
          <a:xfrm>
            <a:off x="200472" y="548680"/>
            <a:ext cx="8424936" cy="369332"/>
          </a:xfrm>
          <a:prstGeom prst="rect">
            <a:avLst/>
          </a:prstGeom>
          <a:noFill/>
        </p:spPr>
        <p:txBody>
          <a:bodyPr wrap="square" rtlCol="0">
            <a:spAutoFit/>
          </a:bodyPr>
          <a:lstStyle/>
          <a:p>
            <a:pPr fontAlgn="base">
              <a:spcBef>
                <a:spcPct val="0"/>
              </a:spcBef>
              <a:spcAft>
                <a:spcPct val="0"/>
              </a:spcAft>
            </a:pPr>
            <a:endParaRPr lang="en-GB" dirty="0">
              <a:solidFill>
                <a:srgbClr val="3F4548"/>
              </a:solidFill>
            </a:endParaRPr>
          </a:p>
        </p:txBody>
      </p:sp>
      <p:sp>
        <p:nvSpPr>
          <p:cNvPr id="7" name="Title 6"/>
          <p:cNvSpPr>
            <a:spLocks noGrp="1"/>
          </p:cNvSpPr>
          <p:nvPr>
            <p:ph type="title"/>
          </p:nvPr>
        </p:nvSpPr>
        <p:spPr>
          <a:xfrm>
            <a:off x="428229" y="1"/>
            <a:ext cx="8982471" cy="1196752"/>
          </a:xfrm>
        </p:spPr>
        <p:txBody>
          <a:bodyPr/>
          <a:lstStyle/>
          <a:p>
            <a:r>
              <a:rPr lang="en-GB" dirty="0" smtClean="0"/>
              <a:t>President’s comments</a:t>
            </a:r>
            <a:endParaRPr lang="en-GB" dirty="0"/>
          </a:p>
        </p:txBody>
      </p:sp>
      <p:sp>
        <p:nvSpPr>
          <p:cNvPr id="8" name="Content Placeholder 7"/>
          <p:cNvSpPr>
            <a:spLocks noGrp="1"/>
          </p:cNvSpPr>
          <p:nvPr>
            <p:ph idx="1"/>
          </p:nvPr>
        </p:nvSpPr>
        <p:spPr>
          <a:xfrm>
            <a:off x="272480" y="1124744"/>
            <a:ext cx="9361040" cy="5040560"/>
          </a:xfrm>
        </p:spPr>
        <p:txBody>
          <a:bodyPr/>
          <a:lstStyle/>
          <a:p>
            <a:pPr>
              <a:buNone/>
            </a:pPr>
            <a:r>
              <a:rPr lang="en-GB" dirty="0" smtClean="0"/>
              <a:t>	Extracts from the President’s comments:</a:t>
            </a:r>
          </a:p>
          <a:p>
            <a:pPr>
              <a:lnSpc>
                <a:spcPct val="150000"/>
              </a:lnSpc>
              <a:buNone/>
            </a:pPr>
            <a:r>
              <a:rPr lang="en-GB" dirty="0" smtClean="0"/>
              <a:t>   </a:t>
            </a:r>
            <a:r>
              <a:rPr lang="en-GB" i="1" dirty="0" smtClean="0"/>
              <a:t>The IFoA is an international organisation with members spread far and wide, and a professional heritage that dates back over 160 years. With all that talent and experience, and our commitment to working in the public interest, we can help our members and our stakeholders grapple with many of the key issues that are relevant as the world changes.  Most of all, I want our members and volunteers to be proud to be associated with the </a:t>
            </a:r>
            <a:r>
              <a:rPr lang="en-GB" i="1" dirty="0" err="1" smtClean="0"/>
              <a:t>IFoA</a:t>
            </a:r>
            <a:r>
              <a:rPr lang="en-US" i="1" dirty="0" smtClean="0"/>
              <a:t>.</a:t>
            </a:r>
            <a:endParaRPr lang="en-GB" i="1" dirty="0" smtClean="0"/>
          </a:p>
        </p:txBody>
      </p:sp>
    </p:spTree>
    <p:extLst>
      <p:ext uri="{BB962C8B-B14F-4D97-AF65-F5344CB8AC3E}">
        <p14:creationId xmlns="" xmlns:p14="http://schemas.microsoft.com/office/powerpoint/2010/main" val="192125626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FE8DA6AF-1811-4E27-A96F-54109F1D0275}" type="slidenum">
              <a:rPr lang="en-GB" smtClean="0"/>
              <a:pPr/>
              <a:t>8</a:t>
            </a:fld>
            <a:endParaRPr lang="en-GB" dirty="0"/>
          </a:p>
        </p:txBody>
      </p:sp>
      <p:sp>
        <p:nvSpPr>
          <p:cNvPr id="11" name="TextBox 10"/>
          <p:cNvSpPr txBox="1"/>
          <p:nvPr/>
        </p:nvSpPr>
        <p:spPr>
          <a:xfrm>
            <a:off x="200472" y="548680"/>
            <a:ext cx="8424936" cy="369332"/>
          </a:xfrm>
          <a:prstGeom prst="rect">
            <a:avLst/>
          </a:prstGeom>
          <a:noFill/>
        </p:spPr>
        <p:txBody>
          <a:bodyPr wrap="square" rtlCol="0">
            <a:spAutoFit/>
          </a:bodyPr>
          <a:lstStyle/>
          <a:p>
            <a:pPr fontAlgn="base">
              <a:spcBef>
                <a:spcPct val="0"/>
              </a:spcBef>
              <a:spcAft>
                <a:spcPct val="0"/>
              </a:spcAft>
            </a:pPr>
            <a:endParaRPr lang="en-GB" dirty="0">
              <a:solidFill>
                <a:srgbClr val="3F4548"/>
              </a:solidFill>
            </a:endParaRPr>
          </a:p>
        </p:txBody>
      </p:sp>
      <p:sp>
        <p:nvSpPr>
          <p:cNvPr id="7" name="Title 6"/>
          <p:cNvSpPr>
            <a:spLocks noGrp="1"/>
          </p:cNvSpPr>
          <p:nvPr>
            <p:ph type="title"/>
          </p:nvPr>
        </p:nvSpPr>
        <p:spPr>
          <a:xfrm>
            <a:off x="428229" y="548680"/>
            <a:ext cx="8982471" cy="1224136"/>
          </a:xfrm>
        </p:spPr>
        <p:txBody>
          <a:bodyPr/>
          <a:lstStyle/>
          <a:p>
            <a:r>
              <a:rPr lang="en-GB" dirty="0" smtClean="0"/>
              <a:t>Our vision</a:t>
            </a:r>
            <a:endParaRPr lang="en-GB" dirty="0"/>
          </a:p>
        </p:txBody>
      </p:sp>
      <p:sp>
        <p:nvSpPr>
          <p:cNvPr id="8" name="Content Placeholder 7"/>
          <p:cNvSpPr>
            <a:spLocks noGrp="1"/>
          </p:cNvSpPr>
          <p:nvPr>
            <p:ph idx="1"/>
          </p:nvPr>
        </p:nvSpPr>
        <p:spPr>
          <a:xfrm>
            <a:off x="488504" y="1412776"/>
            <a:ext cx="9417496" cy="4752528"/>
          </a:xfrm>
        </p:spPr>
        <p:txBody>
          <a:bodyPr/>
          <a:lstStyle/>
          <a:p>
            <a:pPr>
              <a:buNone/>
            </a:pPr>
            <a:endParaRPr lang="en-GB" i="1" dirty="0" smtClean="0"/>
          </a:p>
          <a:p>
            <a:pPr>
              <a:buNone/>
            </a:pPr>
            <a:endParaRPr lang="en-GB" i="1" dirty="0" smtClean="0"/>
          </a:p>
          <a:p>
            <a:pPr>
              <a:buNone/>
            </a:pPr>
            <a:r>
              <a:rPr lang="en-GB" i="1" dirty="0" smtClean="0"/>
              <a:t>We will serve the public interest by ensuring that where there is </a:t>
            </a:r>
          </a:p>
          <a:p>
            <a:pPr>
              <a:buNone/>
            </a:pPr>
            <a:r>
              <a:rPr lang="en-GB" i="1" dirty="0" smtClean="0"/>
              <a:t>uncertainty of future financial outcomes, actuaries are trusted and </a:t>
            </a:r>
          </a:p>
          <a:p>
            <a:pPr>
              <a:buNone/>
            </a:pPr>
            <a:r>
              <a:rPr lang="en-GB" i="1" dirty="0" smtClean="0"/>
              <a:t>sort after for their valued analysis and authority.  </a:t>
            </a:r>
          </a:p>
        </p:txBody>
      </p:sp>
    </p:spTree>
    <p:extLst>
      <p:ext uri="{BB962C8B-B14F-4D97-AF65-F5344CB8AC3E}">
        <p14:creationId xmlns="" xmlns:p14="http://schemas.microsoft.com/office/powerpoint/2010/main" val="192125626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Custom 3">
      <a:dk1>
        <a:srgbClr val="3F4548"/>
      </a:dk1>
      <a:lt1>
        <a:sysClr val="window" lastClr="FFFFFF"/>
      </a:lt1>
      <a:dk2>
        <a:srgbClr val="000000"/>
      </a:dk2>
      <a:lt2>
        <a:srgbClr val="FFFFFF"/>
      </a:lt2>
      <a:accent1>
        <a:srgbClr val="D9AB16"/>
      </a:accent1>
      <a:accent2>
        <a:srgbClr val="113458"/>
      </a:accent2>
      <a:accent3>
        <a:srgbClr val="7CB3E1"/>
      </a:accent3>
      <a:accent4>
        <a:srgbClr val="4096B8"/>
      </a:accent4>
      <a:accent5>
        <a:srgbClr val="11B3A2"/>
      </a:accent5>
      <a:accent6>
        <a:srgbClr val="008452"/>
      </a:accent6>
      <a:hlink>
        <a:srgbClr val="D9AB16"/>
      </a:hlink>
      <a:folHlink>
        <a:srgbClr val="D9AB16"/>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Custom 3">
      <a:dk1>
        <a:srgbClr val="3F4548"/>
      </a:dk1>
      <a:lt1>
        <a:sysClr val="window" lastClr="FFFFFF"/>
      </a:lt1>
      <a:dk2>
        <a:srgbClr val="000000"/>
      </a:dk2>
      <a:lt2>
        <a:srgbClr val="FFFFFF"/>
      </a:lt2>
      <a:accent1>
        <a:srgbClr val="D9AB16"/>
      </a:accent1>
      <a:accent2>
        <a:srgbClr val="113458"/>
      </a:accent2>
      <a:accent3>
        <a:srgbClr val="7CB3E1"/>
      </a:accent3>
      <a:accent4>
        <a:srgbClr val="4096B8"/>
      </a:accent4>
      <a:accent5>
        <a:srgbClr val="11B3A2"/>
      </a:accent5>
      <a:accent6>
        <a:srgbClr val="008452"/>
      </a:accent6>
      <a:hlink>
        <a:srgbClr val="D9AB16"/>
      </a:hlink>
      <a:folHlink>
        <a:srgbClr val="D9AB16"/>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Default Design">
  <a:themeElements>
    <a:clrScheme name="Custom 3">
      <a:dk1>
        <a:srgbClr val="3F4548"/>
      </a:dk1>
      <a:lt1>
        <a:sysClr val="window" lastClr="FFFFFF"/>
      </a:lt1>
      <a:dk2>
        <a:srgbClr val="000000"/>
      </a:dk2>
      <a:lt2>
        <a:srgbClr val="FFFFFF"/>
      </a:lt2>
      <a:accent1>
        <a:srgbClr val="D9AB16"/>
      </a:accent1>
      <a:accent2>
        <a:srgbClr val="113458"/>
      </a:accent2>
      <a:accent3>
        <a:srgbClr val="7CB3E1"/>
      </a:accent3>
      <a:accent4>
        <a:srgbClr val="4096B8"/>
      </a:accent4>
      <a:accent5>
        <a:srgbClr val="11B3A2"/>
      </a:accent5>
      <a:accent6>
        <a:srgbClr val="008452"/>
      </a:accent6>
      <a:hlink>
        <a:srgbClr val="D9AB16"/>
      </a:hlink>
      <a:folHlink>
        <a:srgbClr val="D9AB16"/>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BE47DDC025C9340829B03A810A4D83F" ma:contentTypeVersion="0" ma:contentTypeDescription="Create a new document." ma:contentTypeScope="" ma:versionID="139acc39024c8408daff542918dc4f88">
  <xsd:schema xmlns:xsd="http://www.w3.org/2001/XMLSchema" xmlns:p="http://schemas.microsoft.com/office/2006/metadata/properties" targetNamespace="http://schemas.microsoft.com/office/2006/metadata/properties" ma:root="true" ma:fieldsID="6b19dff9313e5c0ad7d1ea2c25b67fc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8F82A470-DC41-44E1-A404-A72E34A3F283}">
  <ds:schemaRefs>
    <ds:schemaRef ds:uri="http://schemas.microsoft.com/sharepoint/v3/contenttype/forms"/>
  </ds:schemaRefs>
</ds:datastoreItem>
</file>

<file path=customXml/itemProps2.xml><?xml version="1.0" encoding="utf-8"?>
<ds:datastoreItem xmlns:ds="http://schemas.openxmlformats.org/officeDocument/2006/customXml" ds:itemID="{7423B84C-685F-4F97-9DA9-0845E8181C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D581AC4A-1B1C-42D0-9566-7DAD204944D7}">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AP_PPT_Staff_template_F</Template>
  <TotalTime>3301</TotalTime>
  <Words>365</Words>
  <Application>Microsoft Office PowerPoint</Application>
  <PresentationFormat>A4 Paper (210x297 mm)</PresentationFormat>
  <Paragraphs>78</Paragraphs>
  <Slides>10</Slides>
  <Notes>2</Notes>
  <HiddenSlides>0</HiddenSlides>
  <MMClips>0</MMClips>
  <ScaleCrop>false</ScaleCrop>
  <HeadingPairs>
    <vt:vector size="4" baseType="variant">
      <vt:variant>
        <vt:lpstr>Theme</vt:lpstr>
      </vt:variant>
      <vt:variant>
        <vt:i4>3</vt:i4>
      </vt:variant>
      <vt:variant>
        <vt:lpstr>Slide Titles</vt:lpstr>
      </vt:variant>
      <vt:variant>
        <vt:i4>10</vt:i4>
      </vt:variant>
    </vt:vector>
  </HeadingPairs>
  <TitlesOfParts>
    <vt:vector size="13" baseType="lpstr">
      <vt:lpstr>Default Design</vt:lpstr>
      <vt:lpstr>1_Default Design</vt:lpstr>
      <vt:lpstr>3_Default Design</vt:lpstr>
      <vt:lpstr> </vt:lpstr>
      <vt:lpstr>About the IFoA</vt:lpstr>
      <vt:lpstr>Our logo explained</vt:lpstr>
      <vt:lpstr>At a glance</vt:lpstr>
      <vt:lpstr>5 Year Strategy</vt:lpstr>
      <vt:lpstr>Education</vt:lpstr>
      <vt:lpstr>Education</vt:lpstr>
      <vt:lpstr>President’s comments</vt:lpstr>
      <vt:lpstr>Our vision</vt:lpstr>
      <vt:lpstr> </vt:lpstr>
    </vt:vector>
  </TitlesOfParts>
  <Company>Actuarial Profession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 presentation title Supporting title of the presentation – sub title placement</dc:title>
  <dc:creator>alisonj</dc:creator>
  <cp:lastModifiedBy>Wen Li</cp:lastModifiedBy>
  <cp:revision>329</cp:revision>
  <dcterms:created xsi:type="dcterms:W3CDTF">2010-03-26T09:47:36Z</dcterms:created>
  <dcterms:modified xsi:type="dcterms:W3CDTF">2013-07-16T11:46:26Z</dcterms:modified>
</cp:coreProperties>
</file>