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80" r:id="rId4"/>
    <p:sldId id="276" r:id="rId5"/>
    <p:sldId id="259" r:id="rId6"/>
    <p:sldId id="258" r:id="rId7"/>
    <p:sldId id="260" r:id="rId8"/>
    <p:sldId id="261" r:id="rId9"/>
    <p:sldId id="277" r:id="rId10"/>
    <p:sldId id="278" r:id="rId11"/>
    <p:sldId id="281" r:id="rId12"/>
    <p:sldId id="282" r:id="rId13"/>
    <p:sldId id="283" r:id="rId14"/>
    <p:sldId id="262" r:id="rId15"/>
    <p:sldId id="284" r:id="rId16"/>
    <p:sldId id="279" r:id="rId17"/>
    <p:sldId id="263" r:id="rId18"/>
    <p:sldId id="264" r:id="rId19"/>
    <p:sldId id="265" r:id="rId20"/>
    <p:sldId id="266" r:id="rId21"/>
    <p:sldId id="285" r:id="rId22"/>
    <p:sldId id="267" r:id="rId23"/>
    <p:sldId id="268" r:id="rId24"/>
    <p:sldId id="269" r:id="rId25"/>
    <p:sldId id="270" r:id="rId26"/>
    <p:sldId id="271" r:id="rId27"/>
    <p:sldId id="272" r:id="rId28"/>
    <p:sldId id="273"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137988-B99F-4919-B199-3A63298E2E6E}"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zh-CN" altLang="en-US"/>
        </a:p>
      </dgm:t>
    </dgm:pt>
    <dgm:pt modelId="{F377CBF3-AFEF-4591-AEC0-F13D0BD76D40}">
      <dgm:prSet phldrT="[文本]" custT="1"/>
      <dgm:spPr/>
      <dgm:t>
        <a:bodyPr/>
        <a:lstStyle/>
        <a:p>
          <a:pPr>
            <a:lnSpc>
              <a:spcPct val="90000"/>
            </a:lnSpc>
            <a:buNone/>
          </a:pPr>
          <a:endParaRPr lang="en-US" altLang="zh-CN" sz="2800" b="1" dirty="0" smtClean="0">
            <a:solidFill>
              <a:srgbClr val="FF0000"/>
            </a:solidFill>
            <a:ea typeface="宋体" pitchFamily="2" charset="-122"/>
          </a:endParaRPr>
        </a:p>
        <a:p>
          <a:pPr>
            <a:lnSpc>
              <a:spcPct val="90000"/>
            </a:lnSpc>
            <a:buNone/>
          </a:pPr>
          <a:r>
            <a:rPr lang="zh-CN" altLang="en-US" sz="2800" b="1" dirty="0" smtClean="0">
              <a:solidFill>
                <a:srgbClr val="FF0000"/>
              </a:solidFill>
              <a:ea typeface="宋体" pitchFamily="2" charset="-122"/>
            </a:rPr>
            <a:t>●内部环境</a:t>
          </a:r>
        </a:p>
        <a:p>
          <a:pPr>
            <a:buFont typeface="Wingdings" pitchFamily="2" charset="2"/>
            <a:buNone/>
          </a:pPr>
          <a:r>
            <a:rPr lang="en-US" altLang="zh-CN" sz="2800" dirty="0" smtClean="0">
              <a:ea typeface="宋体" pitchFamily="2" charset="-122"/>
            </a:rPr>
            <a:t>●</a:t>
          </a:r>
          <a:r>
            <a:rPr lang="zh-CN" altLang="en-US" sz="2800" dirty="0" smtClean="0">
              <a:ea typeface="宋体" pitchFamily="2" charset="-122"/>
            </a:rPr>
            <a:t>事项识别</a:t>
          </a:r>
          <a:endParaRPr lang="en-US" altLang="zh-CN" sz="2800" dirty="0" smtClean="0">
            <a:ea typeface="宋体" pitchFamily="2" charset="-122"/>
          </a:endParaRPr>
        </a:p>
        <a:p>
          <a:endParaRPr lang="zh-CN" altLang="en-US" sz="2100" dirty="0"/>
        </a:p>
      </dgm:t>
    </dgm:pt>
    <dgm:pt modelId="{A7FA24DD-89CD-4175-B1D4-73BA14F38DD5}" type="parTrans" cxnId="{7946B83C-3006-4716-B222-5E0154E62C5D}">
      <dgm:prSet/>
      <dgm:spPr/>
      <dgm:t>
        <a:bodyPr/>
        <a:lstStyle/>
        <a:p>
          <a:endParaRPr lang="zh-CN" altLang="en-US"/>
        </a:p>
      </dgm:t>
    </dgm:pt>
    <dgm:pt modelId="{A2B680B0-2DC0-49FB-9293-0633821D93A1}" type="sibTrans" cxnId="{7946B83C-3006-4716-B222-5E0154E62C5D}">
      <dgm:prSet/>
      <dgm:spPr/>
      <dgm:t>
        <a:bodyPr/>
        <a:lstStyle/>
        <a:p>
          <a:endParaRPr lang="zh-CN" altLang="en-US"/>
        </a:p>
      </dgm:t>
    </dgm:pt>
    <dgm:pt modelId="{89B6CF70-F917-48B4-B29B-FEF9CDF2FD47}">
      <dgm:prSet phldrT="[文本]"/>
      <dgm:spPr/>
      <dgm:t>
        <a:bodyPr/>
        <a:lstStyle/>
        <a:p>
          <a:r>
            <a:rPr lang="zh-CN" altLang="en-US" dirty="0" smtClean="0">
              <a:ea typeface="宋体" pitchFamily="2" charset="-122"/>
            </a:rPr>
            <a:t>●风险应对</a:t>
          </a:r>
          <a:endParaRPr lang="en-US" altLang="zh-CN" dirty="0" smtClean="0">
            <a:ea typeface="宋体" pitchFamily="2" charset="-122"/>
          </a:endParaRPr>
        </a:p>
        <a:p>
          <a:r>
            <a:rPr lang="en-US" altLang="zh-CN" b="1" dirty="0" smtClean="0">
              <a:ea typeface="宋体" pitchFamily="2" charset="-122"/>
            </a:rPr>
            <a:t>●</a:t>
          </a:r>
          <a:r>
            <a:rPr lang="zh-CN" altLang="en-US" b="1" dirty="0" smtClean="0">
              <a:ea typeface="宋体" pitchFamily="2" charset="-122"/>
            </a:rPr>
            <a:t>控制活动</a:t>
          </a:r>
          <a:endParaRPr lang="zh-CN" altLang="en-US" dirty="0"/>
        </a:p>
      </dgm:t>
    </dgm:pt>
    <dgm:pt modelId="{E40A261A-8A26-4F94-A8FD-52B3020D4128}" type="parTrans" cxnId="{5A1D4989-CD2E-45C5-A64A-918F4B695954}">
      <dgm:prSet/>
      <dgm:spPr/>
      <dgm:t>
        <a:bodyPr/>
        <a:lstStyle/>
        <a:p>
          <a:endParaRPr lang="zh-CN" altLang="en-US"/>
        </a:p>
      </dgm:t>
    </dgm:pt>
    <dgm:pt modelId="{91C2B176-77D5-4BBE-926D-381A195AAEFF}" type="sibTrans" cxnId="{5A1D4989-CD2E-45C5-A64A-918F4B695954}">
      <dgm:prSet/>
      <dgm:spPr/>
      <dgm:t>
        <a:bodyPr/>
        <a:lstStyle/>
        <a:p>
          <a:endParaRPr lang="zh-CN" altLang="en-US"/>
        </a:p>
      </dgm:t>
    </dgm:pt>
    <dgm:pt modelId="{DA50DE5D-06F7-4B88-AD0C-BF2F7A811ACA}">
      <dgm:prSet phldrT="[文本]"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altLang="zh-CN" sz="2800" dirty="0" smtClean="0">
            <a:ea typeface="宋体" pitchFamily="2" charset="-122"/>
          </a:endParaRPr>
        </a:p>
        <a:p>
          <a:pPr marL="0" marR="0" indent="0" defTabSz="914400" eaLnBrk="1" fontAlgn="auto" latinLnBrk="0" hangingPunct="1">
            <a:lnSpc>
              <a:spcPct val="100000"/>
            </a:lnSpc>
            <a:spcBef>
              <a:spcPts val="0"/>
            </a:spcBef>
            <a:spcAft>
              <a:spcPts val="0"/>
            </a:spcAft>
            <a:buClrTx/>
            <a:buSzTx/>
            <a:buFontTx/>
            <a:buNone/>
            <a:tabLst/>
            <a:defRPr/>
          </a:pPr>
          <a:r>
            <a:rPr lang="zh-CN" altLang="en-US" sz="2800" dirty="0" smtClean="0">
              <a:ea typeface="宋体" pitchFamily="2" charset="-122"/>
            </a:rPr>
            <a:t>●目标设定</a:t>
          </a:r>
          <a:endParaRPr lang="en-US" altLang="zh-CN" sz="2800" dirty="0" smtClean="0">
            <a:ea typeface="宋体" pitchFamily="2" charset="-122"/>
          </a:endParaRPr>
        </a:p>
        <a:p>
          <a:pPr marL="0" marR="0" indent="0" defTabSz="2889250" eaLnBrk="1" fontAlgn="auto" latinLnBrk="0" hangingPunct="1">
            <a:lnSpc>
              <a:spcPct val="90000"/>
            </a:lnSpc>
            <a:spcBef>
              <a:spcPct val="0"/>
            </a:spcBef>
            <a:spcAft>
              <a:spcPct val="35000"/>
            </a:spcAft>
            <a:buClrTx/>
            <a:buSzTx/>
            <a:buFontTx/>
            <a:buNone/>
            <a:tabLst/>
            <a:defRPr/>
          </a:pPr>
          <a:r>
            <a:rPr lang="zh-CN" altLang="en-US" sz="2800" b="1" dirty="0" smtClean="0">
              <a:solidFill>
                <a:srgbClr val="FF0000"/>
              </a:solidFill>
              <a:ea typeface="宋体" pitchFamily="2" charset="-122"/>
            </a:rPr>
            <a:t>●风险评估</a:t>
          </a:r>
          <a:endParaRPr lang="en-US" altLang="zh-CN" sz="2800" b="1" dirty="0" smtClean="0">
            <a:solidFill>
              <a:srgbClr val="FF0000"/>
            </a:solidFill>
            <a:ea typeface="宋体" pitchFamily="2" charset="-122"/>
          </a:endParaRPr>
        </a:p>
        <a:p>
          <a:pPr defTabSz="2889250">
            <a:lnSpc>
              <a:spcPct val="90000"/>
            </a:lnSpc>
            <a:spcBef>
              <a:spcPct val="0"/>
            </a:spcBef>
            <a:spcAft>
              <a:spcPct val="35000"/>
            </a:spcAft>
          </a:pPr>
          <a:endParaRPr lang="zh-CN" altLang="en-US" dirty="0"/>
        </a:p>
      </dgm:t>
    </dgm:pt>
    <dgm:pt modelId="{7A59F03A-FBAB-4261-82DF-B971992EDA80}" type="parTrans" cxnId="{1C4102EF-579B-4591-85A3-9A5842C1AF5F}">
      <dgm:prSet/>
      <dgm:spPr/>
      <dgm:t>
        <a:bodyPr/>
        <a:lstStyle/>
        <a:p>
          <a:endParaRPr lang="zh-CN" altLang="en-US"/>
        </a:p>
      </dgm:t>
    </dgm:pt>
    <dgm:pt modelId="{8CCA7997-E5F4-49AB-ACE9-FED4EC33853A}" type="sibTrans" cxnId="{1C4102EF-579B-4591-85A3-9A5842C1AF5F}">
      <dgm:prSet/>
      <dgm:spPr/>
      <dgm:t>
        <a:bodyPr/>
        <a:lstStyle/>
        <a:p>
          <a:endParaRPr lang="zh-CN" altLang="en-US"/>
        </a:p>
      </dgm:t>
    </dgm:pt>
    <dgm:pt modelId="{339C2F3E-A8E0-44B7-8237-99CBBB5C8427}">
      <dgm:prSet phldrT="[文本]"/>
      <dgm:spPr/>
      <dgm:t>
        <a:bodyPr/>
        <a:lstStyle/>
        <a:p>
          <a:r>
            <a:rPr lang="zh-CN" altLang="en-US" b="1" dirty="0" smtClean="0">
              <a:solidFill>
                <a:srgbClr val="FF0000"/>
              </a:solidFill>
              <a:ea typeface="宋体" pitchFamily="2" charset="-122"/>
            </a:rPr>
            <a:t>●信息与沟通</a:t>
          </a:r>
          <a:endParaRPr lang="en-US" altLang="zh-CN" b="1" dirty="0" smtClean="0">
            <a:solidFill>
              <a:srgbClr val="FF0000"/>
            </a:solidFill>
            <a:ea typeface="宋体" pitchFamily="2" charset="-122"/>
          </a:endParaRPr>
        </a:p>
        <a:p>
          <a:r>
            <a:rPr lang="zh-CN" altLang="en-US" b="1" dirty="0" smtClean="0">
              <a:ea typeface="宋体" pitchFamily="2" charset="-122"/>
            </a:rPr>
            <a:t>●监控</a:t>
          </a:r>
          <a:endParaRPr lang="zh-CN" altLang="en-US" dirty="0"/>
        </a:p>
      </dgm:t>
    </dgm:pt>
    <dgm:pt modelId="{605088A2-CE55-4666-8A05-981150EDBE98}" type="parTrans" cxnId="{7DA70995-FA1F-4047-9633-D80E7365FD0C}">
      <dgm:prSet/>
      <dgm:spPr/>
      <dgm:t>
        <a:bodyPr/>
        <a:lstStyle/>
        <a:p>
          <a:endParaRPr lang="zh-CN" altLang="en-US"/>
        </a:p>
      </dgm:t>
    </dgm:pt>
    <dgm:pt modelId="{44313452-FE0A-4391-8C15-8F0A5913094D}" type="sibTrans" cxnId="{7DA70995-FA1F-4047-9633-D80E7365FD0C}">
      <dgm:prSet/>
      <dgm:spPr/>
      <dgm:t>
        <a:bodyPr/>
        <a:lstStyle/>
        <a:p>
          <a:endParaRPr lang="zh-CN" altLang="en-US"/>
        </a:p>
      </dgm:t>
    </dgm:pt>
    <dgm:pt modelId="{1E096789-8945-4637-BAEB-EF467E45FF61}">
      <dgm:prSet phldrT="[文本]" phldr="1"/>
      <dgm:spPr/>
      <dgm:t>
        <a:bodyPr/>
        <a:lstStyle/>
        <a:p>
          <a:endParaRPr lang="zh-CN" altLang="en-US" dirty="0"/>
        </a:p>
      </dgm:t>
    </dgm:pt>
    <dgm:pt modelId="{BEC638C9-F014-4AEE-B6E2-F557F09104B1}" type="sibTrans" cxnId="{4ACF9E7D-A5F3-4FE2-A857-3E59B3E4CDF2}">
      <dgm:prSet/>
      <dgm:spPr/>
      <dgm:t>
        <a:bodyPr/>
        <a:lstStyle/>
        <a:p>
          <a:endParaRPr lang="zh-CN" altLang="en-US"/>
        </a:p>
      </dgm:t>
    </dgm:pt>
    <dgm:pt modelId="{5046DE7A-AFBE-4AB5-9E23-B8541105B51D}" type="parTrans" cxnId="{4ACF9E7D-A5F3-4FE2-A857-3E59B3E4CDF2}">
      <dgm:prSet/>
      <dgm:spPr/>
      <dgm:t>
        <a:bodyPr/>
        <a:lstStyle/>
        <a:p>
          <a:endParaRPr lang="zh-CN" altLang="en-US"/>
        </a:p>
      </dgm:t>
    </dgm:pt>
    <dgm:pt modelId="{9684EE43-61B4-4736-8D20-500DD63F4C6A}" type="pres">
      <dgm:prSet presAssocID="{9A137988-B99F-4919-B199-3A63298E2E6E}" presName="Name0" presStyleCnt="0">
        <dgm:presLayoutVars>
          <dgm:chPref val="1"/>
          <dgm:dir/>
          <dgm:animOne val="branch"/>
          <dgm:animLvl val="lvl"/>
          <dgm:resizeHandles/>
        </dgm:presLayoutVars>
      </dgm:prSet>
      <dgm:spPr/>
      <dgm:t>
        <a:bodyPr/>
        <a:lstStyle/>
        <a:p>
          <a:endParaRPr lang="zh-CN" altLang="en-US"/>
        </a:p>
      </dgm:t>
    </dgm:pt>
    <dgm:pt modelId="{5EC850AA-A71B-4895-A24E-FDB675C51135}" type="pres">
      <dgm:prSet presAssocID="{1E096789-8945-4637-BAEB-EF467E45FF61}" presName="vertOne" presStyleCnt="0"/>
      <dgm:spPr/>
    </dgm:pt>
    <dgm:pt modelId="{B8C6C226-CBC9-472F-88ED-02CE3478496B}" type="pres">
      <dgm:prSet presAssocID="{1E096789-8945-4637-BAEB-EF467E45FF61}" presName="txOne" presStyleLbl="node0" presStyleIdx="0" presStyleCnt="1" custFlipVert="1" custScaleY="2606" custLinFactY="-30789" custLinFactNeighborX="1136" custLinFactNeighborY="-100000">
        <dgm:presLayoutVars>
          <dgm:chPref val="3"/>
        </dgm:presLayoutVars>
      </dgm:prSet>
      <dgm:spPr/>
      <dgm:t>
        <a:bodyPr/>
        <a:lstStyle/>
        <a:p>
          <a:endParaRPr lang="zh-CN" altLang="en-US"/>
        </a:p>
      </dgm:t>
    </dgm:pt>
    <dgm:pt modelId="{AC7EF687-1B3E-45BF-B43B-8BCB6F05A4B0}" type="pres">
      <dgm:prSet presAssocID="{1E096789-8945-4637-BAEB-EF467E45FF61}" presName="parTransOne" presStyleCnt="0"/>
      <dgm:spPr/>
    </dgm:pt>
    <dgm:pt modelId="{84D03E6A-8F10-4484-9D27-C65CED5785A2}" type="pres">
      <dgm:prSet presAssocID="{1E096789-8945-4637-BAEB-EF467E45FF61}" presName="horzOne" presStyleCnt="0"/>
      <dgm:spPr/>
    </dgm:pt>
    <dgm:pt modelId="{54C9BBAA-E5F4-4B2C-B7A4-D31EF1CABE70}" type="pres">
      <dgm:prSet presAssocID="{F377CBF3-AFEF-4591-AEC0-F13D0BD76D40}" presName="vertTwo" presStyleCnt="0"/>
      <dgm:spPr/>
    </dgm:pt>
    <dgm:pt modelId="{DAB87B03-5145-461E-9C57-E49CF08779EC}" type="pres">
      <dgm:prSet presAssocID="{F377CBF3-AFEF-4591-AEC0-F13D0BD76D40}" presName="txTwo" presStyleLbl="node2" presStyleIdx="0" presStyleCnt="2">
        <dgm:presLayoutVars>
          <dgm:chPref val="3"/>
        </dgm:presLayoutVars>
      </dgm:prSet>
      <dgm:spPr/>
      <dgm:t>
        <a:bodyPr/>
        <a:lstStyle/>
        <a:p>
          <a:endParaRPr lang="zh-CN" altLang="en-US"/>
        </a:p>
      </dgm:t>
    </dgm:pt>
    <dgm:pt modelId="{737AC309-B0C5-4436-BBFF-2ED080BB0924}" type="pres">
      <dgm:prSet presAssocID="{F377CBF3-AFEF-4591-AEC0-F13D0BD76D40}" presName="parTransTwo" presStyleCnt="0"/>
      <dgm:spPr/>
    </dgm:pt>
    <dgm:pt modelId="{A11A3FF6-7156-4C08-8847-7CD511025F95}" type="pres">
      <dgm:prSet presAssocID="{F377CBF3-AFEF-4591-AEC0-F13D0BD76D40}" presName="horzTwo" presStyleCnt="0"/>
      <dgm:spPr/>
    </dgm:pt>
    <dgm:pt modelId="{E47AC5F0-542B-4438-94A0-6DA6DFA0BCB9}" type="pres">
      <dgm:prSet presAssocID="{89B6CF70-F917-48B4-B29B-FEF9CDF2FD47}" presName="vertThree" presStyleCnt="0"/>
      <dgm:spPr/>
    </dgm:pt>
    <dgm:pt modelId="{842D8811-D90D-4DA6-912F-8252E9DBE51F}" type="pres">
      <dgm:prSet presAssocID="{89B6CF70-F917-48B4-B29B-FEF9CDF2FD47}" presName="txThree" presStyleLbl="node3" presStyleIdx="0" presStyleCnt="2">
        <dgm:presLayoutVars>
          <dgm:chPref val="3"/>
        </dgm:presLayoutVars>
      </dgm:prSet>
      <dgm:spPr/>
      <dgm:t>
        <a:bodyPr/>
        <a:lstStyle/>
        <a:p>
          <a:endParaRPr lang="zh-CN" altLang="en-US"/>
        </a:p>
      </dgm:t>
    </dgm:pt>
    <dgm:pt modelId="{D9EEFE77-5614-4F61-A36E-A470A73BD100}" type="pres">
      <dgm:prSet presAssocID="{89B6CF70-F917-48B4-B29B-FEF9CDF2FD47}" presName="horzThree" presStyleCnt="0"/>
      <dgm:spPr/>
    </dgm:pt>
    <dgm:pt modelId="{A1B966C1-0069-46A9-B0EA-F6A7ACC91A39}" type="pres">
      <dgm:prSet presAssocID="{A2B680B0-2DC0-49FB-9293-0633821D93A1}" presName="sibSpaceTwo" presStyleCnt="0"/>
      <dgm:spPr/>
    </dgm:pt>
    <dgm:pt modelId="{01DD7470-3C7C-4BC8-865C-22C16A135027}" type="pres">
      <dgm:prSet presAssocID="{DA50DE5D-06F7-4B88-AD0C-BF2F7A811ACA}" presName="vertTwo" presStyleCnt="0"/>
      <dgm:spPr/>
    </dgm:pt>
    <dgm:pt modelId="{CD75C652-09A2-45E3-980F-7DDBCF44718F}" type="pres">
      <dgm:prSet presAssocID="{DA50DE5D-06F7-4B88-AD0C-BF2F7A811ACA}" presName="txTwo" presStyleLbl="node2" presStyleIdx="1" presStyleCnt="2" custLinFactNeighborX="727" custLinFactNeighborY="-6610">
        <dgm:presLayoutVars>
          <dgm:chPref val="3"/>
        </dgm:presLayoutVars>
      </dgm:prSet>
      <dgm:spPr/>
      <dgm:t>
        <a:bodyPr/>
        <a:lstStyle/>
        <a:p>
          <a:endParaRPr lang="zh-CN" altLang="en-US"/>
        </a:p>
      </dgm:t>
    </dgm:pt>
    <dgm:pt modelId="{AFAA5EDE-2A17-434D-BED5-5F6F7C9A9DCD}" type="pres">
      <dgm:prSet presAssocID="{DA50DE5D-06F7-4B88-AD0C-BF2F7A811ACA}" presName="parTransTwo" presStyleCnt="0"/>
      <dgm:spPr/>
    </dgm:pt>
    <dgm:pt modelId="{CADAFABA-C0E0-4075-A478-FAD31085973A}" type="pres">
      <dgm:prSet presAssocID="{DA50DE5D-06F7-4B88-AD0C-BF2F7A811ACA}" presName="horzTwo" presStyleCnt="0"/>
      <dgm:spPr/>
    </dgm:pt>
    <dgm:pt modelId="{8E65350E-8EE1-42AC-B155-D9934BDD4AE5}" type="pres">
      <dgm:prSet presAssocID="{339C2F3E-A8E0-44B7-8237-99CBBB5C8427}" presName="vertThree" presStyleCnt="0"/>
      <dgm:spPr/>
    </dgm:pt>
    <dgm:pt modelId="{BFEF2C0A-16D9-4C0E-939E-90A4FEFF0E72}" type="pres">
      <dgm:prSet presAssocID="{339C2F3E-A8E0-44B7-8237-99CBBB5C8427}" presName="txThree" presStyleLbl="node3" presStyleIdx="1" presStyleCnt="2">
        <dgm:presLayoutVars>
          <dgm:chPref val="3"/>
        </dgm:presLayoutVars>
      </dgm:prSet>
      <dgm:spPr/>
      <dgm:t>
        <a:bodyPr/>
        <a:lstStyle/>
        <a:p>
          <a:endParaRPr lang="zh-CN" altLang="en-US"/>
        </a:p>
      </dgm:t>
    </dgm:pt>
    <dgm:pt modelId="{C3E108B4-F9D5-4598-9606-C1E4EF0B156E}" type="pres">
      <dgm:prSet presAssocID="{339C2F3E-A8E0-44B7-8237-99CBBB5C8427}" presName="horzThree" presStyleCnt="0"/>
      <dgm:spPr/>
    </dgm:pt>
  </dgm:ptLst>
  <dgm:cxnLst>
    <dgm:cxn modelId="{17C4CBB7-BA36-4C86-B224-00EB65341A71}" type="presOf" srcId="{9A137988-B99F-4919-B199-3A63298E2E6E}" destId="{9684EE43-61B4-4736-8D20-500DD63F4C6A}" srcOrd="0" destOrd="0" presId="urn:microsoft.com/office/officeart/2005/8/layout/hierarchy4"/>
    <dgm:cxn modelId="{5A1D4989-CD2E-45C5-A64A-918F4B695954}" srcId="{F377CBF3-AFEF-4591-AEC0-F13D0BD76D40}" destId="{89B6CF70-F917-48B4-B29B-FEF9CDF2FD47}" srcOrd="0" destOrd="0" parTransId="{E40A261A-8A26-4F94-A8FD-52B3020D4128}" sibTransId="{91C2B176-77D5-4BBE-926D-381A195AAEFF}"/>
    <dgm:cxn modelId="{D3374545-96C6-4669-AAC3-0C214E2D8141}" type="presOf" srcId="{1E096789-8945-4637-BAEB-EF467E45FF61}" destId="{B8C6C226-CBC9-472F-88ED-02CE3478496B}" srcOrd="0" destOrd="0" presId="urn:microsoft.com/office/officeart/2005/8/layout/hierarchy4"/>
    <dgm:cxn modelId="{403B8E46-5A02-4897-B1DF-FDE9F98A0469}" type="presOf" srcId="{89B6CF70-F917-48B4-B29B-FEF9CDF2FD47}" destId="{842D8811-D90D-4DA6-912F-8252E9DBE51F}" srcOrd="0" destOrd="0" presId="urn:microsoft.com/office/officeart/2005/8/layout/hierarchy4"/>
    <dgm:cxn modelId="{7946B83C-3006-4716-B222-5E0154E62C5D}" srcId="{1E096789-8945-4637-BAEB-EF467E45FF61}" destId="{F377CBF3-AFEF-4591-AEC0-F13D0BD76D40}" srcOrd="0" destOrd="0" parTransId="{A7FA24DD-89CD-4175-B1D4-73BA14F38DD5}" sibTransId="{A2B680B0-2DC0-49FB-9293-0633821D93A1}"/>
    <dgm:cxn modelId="{4ACF9E7D-A5F3-4FE2-A857-3E59B3E4CDF2}" srcId="{9A137988-B99F-4919-B199-3A63298E2E6E}" destId="{1E096789-8945-4637-BAEB-EF467E45FF61}" srcOrd="0" destOrd="0" parTransId="{5046DE7A-AFBE-4AB5-9E23-B8541105B51D}" sibTransId="{BEC638C9-F014-4AEE-B6E2-F557F09104B1}"/>
    <dgm:cxn modelId="{C5DBE516-5442-46A1-A558-6AAECF370AA6}" type="presOf" srcId="{339C2F3E-A8E0-44B7-8237-99CBBB5C8427}" destId="{BFEF2C0A-16D9-4C0E-939E-90A4FEFF0E72}" srcOrd="0" destOrd="0" presId="urn:microsoft.com/office/officeart/2005/8/layout/hierarchy4"/>
    <dgm:cxn modelId="{5251806F-3DAC-4234-AB61-EAC2CCFBC53B}" type="presOf" srcId="{DA50DE5D-06F7-4B88-AD0C-BF2F7A811ACA}" destId="{CD75C652-09A2-45E3-980F-7DDBCF44718F}" srcOrd="0" destOrd="0" presId="urn:microsoft.com/office/officeart/2005/8/layout/hierarchy4"/>
    <dgm:cxn modelId="{CD85B6C7-DB05-46A6-8BE7-2524595FDB6F}" type="presOf" srcId="{F377CBF3-AFEF-4591-AEC0-F13D0BD76D40}" destId="{DAB87B03-5145-461E-9C57-E49CF08779EC}" srcOrd="0" destOrd="0" presId="urn:microsoft.com/office/officeart/2005/8/layout/hierarchy4"/>
    <dgm:cxn modelId="{1C4102EF-579B-4591-85A3-9A5842C1AF5F}" srcId="{1E096789-8945-4637-BAEB-EF467E45FF61}" destId="{DA50DE5D-06F7-4B88-AD0C-BF2F7A811ACA}" srcOrd="1" destOrd="0" parTransId="{7A59F03A-FBAB-4261-82DF-B971992EDA80}" sibTransId="{8CCA7997-E5F4-49AB-ACE9-FED4EC33853A}"/>
    <dgm:cxn modelId="{7DA70995-FA1F-4047-9633-D80E7365FD0C}" srcId="{DA50DE5D-06F7-4B88-AD0C-BF2F7A811ACA}" destId="{339C2F3E-A8E0-44B7-8237-99CBBB5C8427}" srcOrd="0" destOrd="0" parTransId="{605088A2-CE55-4666-8A05-981150EDBE98}" sibTransId="{44313452-FE0A-4391-8C15-8F0A5913094D}"/>
    <dgm:cxn modelId="{C85E8008-9A62-4303-95A7-5DDAA8C27F52}" type="presParOf" srcId="{9684EE43-61B4-4736-8D20-500DD63F4C6A}" destId="{5EC850AA-A71B-4895-A24E-FDB675C51135}" srcOrd="0" destOrd="0" presId="urn:microsoft.com/office/officeart/2005/8/layout/hierarchy4"/>
    <dgm:cxn modelId="{2CD759B6-4748-4765-A919-9F6E2AB108DA}" type="presParOf" srcId="{5EC850AA-A71B-4895-A24E-FDB675C51135}" destId="{B8C6C226-CBC9-472F-88ED-02CE3478496B}" srcOrd="0" destOrd="0" presId="urn:microsoft.com/office/officeart/2005/8/layout/hierarchy4"/>
    <dgm:cxn modelId="{17C741D6-E9CD-4121-AEC4-7CB2244F9394}" type="presParOf" srcId="{5EC850AA-A71B-4895-A24E-FDB675C51135}" destId="{AC7EF687-1B3E-45BF-B43B-8BCB6F05A4B0}" srcOrd="1" destOrd="0" presId="urn:microsoft.com/office/officeart/2005/8/layout/hierarchy4"/>
    <dgm:cxn modelId="{1154B899-093C-4C75-8D33-C8237F25B363}" type="presParOf" srcId="{5EC850AA-A71B-4895-A24E-FDB675C51135}" destId="{84D03E6A-8F10-4484-9D27-C65CED5785A2}" srcOrd="2" destOrd="0" presId="urn:microsoft.com/office/officeart/2005/8/layout/hierarchy4"/>
    <dgm:cxn modelId="{8518F618-0300-47F1-B45D-A7F784961834}" type="presParOf" srcId="{84D03E6A-8F10-4484-9D27-C65CED5785A2}" destId="{54C9BBAA-E5F4-4B2C-B7A4-D31EF1CABE70}" srcOrd="0" destOrd="0" presId="urn:microsoft.com/office/officeart/2005/8/layout/hierarchy4"/>
    <dgm:cxn modelId="{828EE09B-F4B0-4D3D-8710-561A0D58E8F1}" type="presParOf" srcId="{54C9BBAA-E5F4-4B2C-B7A4-D31EF1CABE70}" destId="{DAB87B03-5145-461E-9C57-E49CF08779EC}" srcOrd="0" destOrd="0" presId="urn:microsoft.com/office/officeart/2005/8/layout/hierarchy4"/>
    <dgm:cxn modelId="{9B2F3646-056C-4D81-9729-1B491B94C56A}" type="presParOf" srcId="{54C9BBAA-E5F4-4B2C-B7A4-D31EF1CABE70}" destId="{737AC309-B0C5-4436-BBFF-2ED080BB0924}" srcOrd="1" destOrd="0" presId="urn:microsoft.com/office/officeart/2005/8/layout/hierarchy4"/>
    <dgm:cxn modelId="{AC1570CF-A19B-40EB-AA66-73825194C3E2}" type="presParOf" srcId="{54C9BBAA-E5F4-4B2C-B7A4-D31EF1CABE70}" destId="{A11A3FF6-7156-4C08-8847-7CD511025F95}" srcOrd="2" destOrd="0" presId="urn:microsoft.com/office/officeart/2005/8/layout/hierarchy4"/>
    <dgm:cxn modelId="{9FC7026C-AB2A-4671-9A05-684EA16F7183}" type="presParOf" srcId="{A11A3FF6-7156-4C08-8847-7CD511025F95}" destId="{E47AC5F0-542B-4438-94A0-6DA6DFA0BCB9}" srcOrd="0" destOrd="0" presId="urn:microsoft.com/office/officeart/2005/8/layout/hierarchy4"/>
    <dgm:cxn modelId="{D75E1D29-90CC-4153-A36C-2ED174AD13DE}" type="presParOf" srcId="{E47AC5F0-542B-4438-94A0-6DA6DFA0BCB9}" destId="{842D8811-D90D-4DA6-912F-8252E9DBE51F}" srcOrd="0" destOrd="0" presId="urn:microsoft.com/office/officeart/2005/8/layout/hierarchy4"/>
    <dgm:cxn modelId="{EA250A97-F4F6-4853-916B-D02A256AD85F}" type="presParOf" srcId="{E47AC5F0-542B-4438-94A0-6DA6DFA0BCB9}" destId="{D9EEFE77-5614-4F61-A36E-A470A73BD100}" srcOrd="1" destOrd="0" presId="urn:microsoft.com/office/officeart/2005/8/layout/hierarchy4"/>
    <dgm:cxn modelId="{6F147EF2-8DA6-4895-9467-EB1A142F6744}" type="presParOf" srcId="{84D03E6A-8F10-4484-9D27-C65CED5785A2}" destId="{A1B966C1-0069-46A9-B0EA-F6A7ACC91A39}" srcOrd="1" destOrd="0" presId="urn:microsoft.com/office/officeart/2005/8/layout/hierarchy4"/>
    <dgm:cxn modelId="{552AF189-741E-41D6-AC2A-BDA41C87B321}" type="presParOf" srcId="{84D03E6A-8F10-4484-9D27-C65CED5785A2}" destId="{01DD7470-3C7C-4BC8-865C-22C16A135027}" srcOrd="2" destOrd="0" presId="urn:microsoft.com/office/officeart/2005/8/layout/hierarchy4"/>
    <dgm:cxn modelId="{1B36A145-560C-44BE-AF28-63EDFEAAAAA9}" type="presParOf" srcId="{01DD7470-3C7C-4BC8-865C-22C16A135027}" destId="{CD75C652-09A2-45E3-980F-7DDBCF44718F}" srcOrd="0" destOrd="0" presId="urn:microsoft.com/office/officeart/2005/8/layout/hierarchy4"/>
    <dgm:cxn modelId="{C65972B5-C4A3-4F3C-879C-C4D387A66CBB}" type="presParOf" srcId="{01DD7470-3C7C-4BC8-865C-22C16A135027}" destId="{AFAA5EDE-2A17-434D-BED5-5F6F7C9A9DCD}" srcOrd="1" destOrd="0" presId="urn:microsoft.com/office/officeart/2005/8/layout/hierarchy4"/>
    <dgm:cxn modelId="{8F922EAA-641F-4FEB-AAFB-9A9A0DF1B94C}" type="presParOf" srcId="{01DD7470-3C7C-4BC8-865C-22C16A135027}" destId="{CADAFABA-C0E0-4075-A478-FAD31085973A}" srcOrd="2" destOrd="0" presId="urn:microsoft.com/office/officeart/2005/8/layout/hierarchy4"/>
    <dgm:cxn modelId="{10E04F72-F297-4BD8-AE36-216BE2843F65}" type="presParOf" srcId="{CADAFABA-C0E0-4075-A478-FAD31085973A}" destId="{8E65350E-8EE1-42AC-B155-D9934BDD4AE5}" srcOrd="0" destOrd="0" presId="urn:microsoft.com/office/officeart/2005/8/layout/hierarchy4"/>
    <dgm:cxn modelId="{EDCF7B4C-12FD-471A-865D-EA3D9A066ECE}" type="presParOf" srcId="{8E65350E-8EE1-42AC-B155-D9934BDD4AE5}" destId="{BFEF2C0A-16D9-4C0E-939E-90A4FEFF0E72}" srcOrd="0" destOrd="0" presId="urn:microsoft.com/office/officeart/2005/8/layout/hierarchy4"/>
    <dgm:cxn modelId="{EC460384-CD27-4301-B27B-D774172AD75E}" type="presParOf" srcId="{8E65350E-8EE1-42AC-B155-D9934BDD4AE5}" destId="{C3E108B4-F9D5-4598-9606-C1E4EF0B156E}" srcOrd="1" destOrd="0" presId="urn:microsoft.com/office/officeart/2005/8/layout/hierarchy4"/>
  </dgm:cxnLst>
  <dgm:bg/>
  <dgm:whole/>
</dgm:dataModel>
</file>

<file path=ppt/diagrams/data2.xml><?xml version="1.0" encoding="utf-8"?>
<dgm:dataModel xmlns:dgm="http://schemas.openxmlformats.org/drawingml/2006/diagram" xmlns:a="http://schemas.openxmlformats.org/drawingml/2006/main">
  <dgm:ptLst>
    <dgm:pt modelId="{2CBD837A-6EF0-4C73-9A53-758B53E44B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A655FFFB-D39F-4DD4-94F7-95E8AF003F98}">
      <dgm:prSet phldrT="[文本]" custT="1"/>
      <dgm:spPr/>
      <dgm:t>
        <a:bodyPr/>
        <a:lstStyle/>
        <a:p>
          <a:r>
            <a:rPr lang="zh-CN" altLang="en-US" sz="3200" b="1" dirty="0" smtClean="0">
              <a:solidFill>
                <a:schemeClr val="tx1"/>
              </a:solidFill>
            </a:rPr>
            <a:t>控制：不利的风险</a:t>
          </a:r>
          <a:endParaRPr lang="zh-CN" altLang="en-US" sz="3200" b="1" dirty="0">
            <a:solidFill>
              <a:schemeClr val="tx1"/>
            </a:solidFill>
          </a:endParaRPr>
        </a:p>
      </dgm:t>
    </dgm:pt>
    <dgm:pt modelId="{EFFF9533-C8D4-4A7B-8495-F348968DF659}" type="parTrans" cxnId="{053AEFFC-FF6D-4F40-B5F5-A74F2C524B92}">
      <dgm:prSet/>
      <dgm:spPr/>
      <dgm:t>
        <a:bodyPr/>
        <a:lstStyle/>
        <a:p>
          <a:endParaRPr lang="zh-CN" altLang="en-US"/>
        </a:p>
      </dgm:t>
    </dgm:pt>
    <dgm:pt modelId="{09EA4854-2BCA-4E29-8FAC-D84D77B7CC65}" type="sibTrans" cxnId="{053AEFFC-FF6D-4F40-B5F5-A74F2C524B92}">
      <dgm:prSet/>
      <dgm:spPr/>
      <dgm:t>
        <a:bodyPr/>
        <a:lstStyle/>
        <a:p>
          <a:endParaRPr lang="zh-CN" altLang="en-US"/>
        </a:p>
      </dgm:t>
    </dgm:pt>
    <dgm:pt modelId="{07044B90-4F55-4B4D-A1EE-B60A7061D4BE}">
      <dgm:prSet phldrT="[文本]" phldr="1"/>
      <dgm:spPr/>
      <dgm:t>
        <a:bodyPr/>
        <a:lstStyle/>
        <a:p>
          <a:endParaRPr lang="zh-CN" altLang="en-US" dirty="0"/>
        </a:p>
      </dgm:t>
    </dgm:pt>
    <dgm:pt modelId="{C246CBFC-5786-42BC-BEEB-5DAA459F6EE4}" type="parTrans" cxnId="{713DD5CA-AB40-40E3-BC89-3E671047A30B}">
      <dgm:prSet/>
      <dgm:spPr/>
      <dgm:t>
        <a:bodyPr/>
        <a:lstStyle/>
        <a:p>
          <a:endParaRPr lang="zh-CN" altLang="en-US"/>
        </a:p>
      </dgm:t>
    </dgm:pt>
    <dgm:pt modelId="{E7E33750-47C3-406F-BC70-BF10DC45DC06}" type="sibTrans" cxnId="{713DD5CA-AB40-40E3-BC89-3E671047A30B}">
      <dgm:prSet/>
      <dgm:spPr/>
      <dgm:t>
        <a:bodyPr/>
        <a:lstStyle/>
        <a:p>
          <a:endParaRPr lang="zh-CN" altLang="en-US"/>
        </a:p>
      </dgm:t>
    </dgm:pt>
    <dgm:pt modelId="{5C2FAB71-5F3B-45E7-9B12-F0669D0EFC9D}">
      <dgm:prSet phldrT="[文本]" custT="1"/>
      <dgm:spPr/>
      <dgm:t>
        <a:bodyPr/>
        <a:lstStyle/>
        <a:p>
          <a:r>
            <a:rPr lang="zh-CN" altLang="en-US" sz="3200" b="1" dirty="0" smtClean="0">
              <a:solidFill>
                <a:schemeClr val="tx1"/>
              </a:solidFill>
            </a:rPr>
            <a:t>培育：商业机会（战略）</a:t>
          </a:r>
        </a:p>
      </dgm:t>
    </dgm:pt>
    <dgm:pt modelId="{2A35C3F4-178F-4B70-9292-479A0A21EA45}" type="parTrans" cxnId="{A6265467-F84C-41D5-9EC5-78470195A661}">
      <dgm:prSet/>
      <dgm:spPr/>
      <dgm:t>
        <a:bodyPr/>
        <a:lstStyle/>
        <a:p>
          <a:endParaRPr lang="zh-CN" altLang="en-US"/>
        </a:p>
      </dgm:t>
    </dgm:pt>
    <dgm:pt modelId="{CEC135F5-8550-4D5A-9459-E02D3386EEAE}" type="sibTrans" cxnId="{A6265467-F84C-41D5-9EC5-78470195A661}">
      <dgm:prSet/>
      <dgm:spPr/>
      <dgm:t>
        <a:bodyPr/>
        <a:lstStyle/>
        <a:p>
          <a:endParaRPr lang="zh-CN" altLang="en-US"/>
        </a:p>
      </dgm:t>
    </dgm:pt>
    <dgm:pt modelId="{A1E54476-C302-4991-8AA9-CD7C586E3235}">
      <dgm:prSet phldrT="[文本]" phldr="1"/>
      <dgm:spPr/>
      <dgm:t>
        <a:bodyPr/>
        <a:lstStyle/>
        <a:p>
          <a:endParaRPr lang="zh-CN" altLang="en-US" dirty="0"/>
        </a:p>
      </dgm:t>
    </dgm:pt>
    <dgm:pt modelId="{7FE7623E-3192-418A-8AC7-85C8641D240A}" type="parTrans" cxnId="{8F339446-41A6-427A-A537-B1B94785E051}">
      <dgm:prSet/>
      <dgm:spPr/>
      <dgm:t>
        <a:bodyPr/>
        <a:lstStyle/>
        <a:p>
          <a:endParaRPr lang="zh-CN" altLang="en-US"/>
        </a:p>
      </dgm:t>
    </dgm:pt>
    <dgm:pt modelId="{CD91F8CB-AB5F-4075-B1ED-7D0D0685EACE}" type="sibTrans" cxnId="{8F339446-41A6-427A-A537-B1B94785E051}">
      <dgm:prSet/>
      <dgm:spPr/>
      <dgm:t>
        <a:bodyPr/>
        <a:lstStyle/>
        <a:p>
          <a:endParaRPr lang="zh-CN" altLang="en-US"/>
        </a:p>
      </dgm:t>
    </dgm:pt>
    <dgm:pt modelId="{8D21DB48-399D-4817-B7A8-F0D2A4643B6A}" type="pres">
      <dgm:prSet presAssocID="{2CBD837A-6EF0-4C73-9A53-758B53E44B82}" presName="linear" presStyleCnt="0">
        <dgm:presLayoutVars>
          <dgm:animLvl val="lvl"/>
          <dgm:resizeHandles val="exact"/>
        </dgm:presLayoutVars>
      </dgm:prSet>
      <dgm:spPr/>
      <dgm:t>
        <a:bodyPr/>
        <a:lstStyle/>
        <a:p>
          <a:endParaRPr lang="zh-CN" altLang="en-US"/>
        </a:p>
      </dgm:t>
    </dgm:pt>
    <dgm:pt modelId="{71E7685A-1790-4DCE-97CB-DA96A5FC9D23}" type="pres">
      <dgm:prSet presAssocID="{A655FFFB-D39F-4DD4-94F7-95E8AF003F98}" presName="parentText" presStyleLbl="node1" presStyleIdx="0" presStyleCnt="2" custLinFactNeighborX="-1086" custLinFactNeighborY="-88303">
        <dgm:presLayoutVars>
          <dgm:chMax val="0"/>
          <dgm:bulletEnabled val="1"/>
        </dgm:presLayoutVars>
      </dgm:prSet>
      <dgm:spPr/>
      <dgm:t>
        <a:bodyPr/>
        <a:lstStyle/>
        <a:p>
          <a:endParaRPr lang="zh-CN" altLang="en-US"/>
        </a:p>
      </dgm:t>
    </dgm:pt>
    <dgm:pt modelId="{4C59E048-0B1F-4722-840D-B0E086E932A4}" type="pres">
      <dgm:prSet presAssocID="{A655FFFB-D39F-4DD4-94F7-95E8AF003F98}" presName="childText" presStyleLbl="revTx" presStyleIdx="0" presStyleCnt="2">
        <dgm:presLayoutVars>
          <dgm:bulletEnabled val="1"/>
        </dgm:presLayoutVars>
      </dgm:prSet>
      <dgm:spPr/>
      <dgm:t>
        <a:bodyPr/>
        <a:lstStyle/>
        <a:p>
          <a:endParaRPr lang="zh-CN" altLang="en-US"/>
        </a:p>
      </dgm:t>
    </dgm:pt>
    <dgm:pt modelId="{6688F112-97D3-4CF3-8280-8A0CBF17253A}" type="pres">
      <dgm:prSet presAssocID="{5C2FAB71-5F3B-45E7-9B12-F0669D0EFC9D}" presName="parentText" presStyleLbl="node1" presStyleIdx="1" presStyleCnt="2" custLinFactY="9816" custLinFactNeighborX="373" custLinFactNeighborY="100000">
        <dgm:presLayoutVars>
          <dgm:chMax val="0"/>
          <dgm:bulletEnabled val="1"/>
        </dgm:presLayoutVars>
      </dgm:prSet>
      <dgm:spPr/>
      <dgm:t>
        <a:bodyPr/>
        <a:lstStyle/>
        <a:p>
          <a:endParaRPr lang="zh-CN" altLang="en-US"/>
        </a:p>
      </dgm:t>
    </dgm:pt>
    <dgm:pt modelId="{EF1A9C90-647E-4B4C-AFA7-7DBE989ED7BB}" type="pres">
      <dgm:prSet presAssocID="{5C2FAB71-5F3B-45E7-9B12-F0669D0EFC9D}" presName="childText" presStyleLbl="revTx" presStyleIdx="1" presStyleCnt="2">
        <dgm:presLayoutVars>
          <dgm:bulletEnabled val="1"/>
        </dgm:presLayoutVars>
      </dgm:prSet>
      <dgm:spPr/>
      <dgm:t>
        <a:bodyPr/>
        <a:lstStyle/>
        <a:p>
          <a:endParaRPr lang="zh-CN" altLang="en-US"/>
        </a:p>
      </dgm:t>
    </dgm:pt>
  </dgm:ptLst>
  <dgm:cxnLst>
    <dgm:cxn modelId="{149C1D27-3C4F-4D4D-8152-46AF7155729C}" type="presOf" srcId="{5C2FAB71-5F3B-45E7-9B12-F0669D0EFC9D}" destId="{6688F112-97D3-4CF3-8280-8A0CBF17253A}" srcOrd="0" destOrd="0" presId="urn:microsoft.com/office/officeart/2005/8/layout/vList2"/>
    <dgm:cxn modelId="{89C082E9-48C0-4E55-A15C-7B1FEB4CE95F}" type="presOf" srcId="{2CBD837A-6EF0-4C73-9A53-758B53E44B82}" destId="{8D21DB48-399D-4817-B7A8-F0D2A4643B6A}" srcOrd="0" destOrd="0" presId="urn:microsoft.com/office/officeart/2005/8/layout/vList2"/>
    <dgm:cxn modelId="{713DD5CA-AB40-40E3-BC89-3E671047A30B}" srcId="{A655FFFB-D39F-4DD4-94F7-95E8AF003F98}" destId="{07044B90-4F55-4B4D-A1EE-B60A7061D4BE}" srcOrd="0" destOrd="0" parTransId="{C246CBFC-5786-42BC-BEEB-5DAA459F6EE4}" sibTransId="{E7E33750-47C3-406F-BC70-BF10DC45DC06}"/>
    <dgm:cxn modelId="{A6265467-F84C-41D5-9EC5-78470195A661}" srcId="{2CBD837A-6EF0-4C73-9A53-758B53E44B82}" destId="{5C2FAB71-5F3B-45E7-9B12-F0669D0EFC9D}" srcOrd="1" destOrd="0" parTransId="{2A35C3F4-178F-4B70-9292-479A0A21EA45}" sibTransId="{CEC135F5-8550-4D5A-9459-E02D3386EEAE}"/>
    <dgm:cxn modelId="{8F339446-41A6-427A-A537-B1B94785E051}" srcId="{5C2FAB71-5F3B-45E7-9B12-F0669D0EFC9D}" destId="{A1E54476-C302-4991-8AA9-CD7C586E3235}" srcOrd="0" destOrd="0" parTransId="{7FE7623E-3192-418A-8AC7-85C8641D240A}" sibTransId="{CD91F8CB-AB5F-4075-B1ED-7D0D0685EACE}"/>
    <dgm:cxn modelId="{2A0C47A7-F681-4D44-B03E-5312AB8358EE}" type="presOf" srcId="{A655FFFB-D39F-4DD4-94F7-95E8AF003F98}" destId="{71E7685A-1790-4DCE-97CB-DA96A5FC9D23}" srcOrd="0" destOrd="0" presId="urn:microsoft.com/office/officeart/2005/8/layout/vList2"/>
    <dgm:cxn modelId="{9D6B3E35-788B-4C99-AB4C-A578E8F55369}" type="presOf" srcId="{A1E54476-C302-4991-8AA9-CD7C586E3235}" destId="{EF1A9C90-647E-4B4C-AFA7-7DBE989ED7BB}" srcOrd="0" destOrd="0" presId="urn:microsoft.com/office/officeart/2005/8/layout/vList2"/>
    <dgm:cxn modelId="{053AEFFC-FF6D-4F40-B5F5-A74F2C524B92}" srcId="{2CBD837A-6EF0-4C73-9A53-758B53E44B82}" destId="{A655FFFB-D39F-4DD4-94F7-95E8AF003F98}" srcOrd="0" destOrd="0" parTransId="{EFFF9533-C8D4-4A7B-8495-F348968DF659}" sibTransId="{09EA4854-2BCA-4E29-8FAC-D84D77B7CC65}"/>
    <dgm:cxn modelId="{6E4B7A24-EE77-4EF5-B1CC-5A827AC90C6C}" type="presOf" srcId="{07044B90-4F55-4B4D-A1EE-B60A7061D4BE}" destId="{4C59E048-0B1F-4722-840D-B0E086E932A4}" srcOrd="0" destOrd="0" presId="urn:microsoft.com/office/officeart/2005/8/layout/vList2"/>
    <dgm:cxn modelId="{17603102-4E85-4D65-9D7C-9E1328DAAF61}" type="presParOf" srcId="{8D21DB48-399D-4817-B7A8-F0D2A4643B6A}" destId="{71E7685A-1790-4DCE-97CB-DA96A5FC9D23}" srcOrd="0" destOrd="0" presId="urn:microsoft.com/office/officeart/2005/8/layout/vList2"/>
    <dgm:cxn modelId="{CA6CCD92-771A-452D-AB2C-2BECE07AA4BB}" type="presParOf" srcId="{8D21DB48-399D-4817-B7A8-F0D2A4643B6A}" destId="{4C59E048-0B1F-4722-840D-B0E086E932A4}" srcOrd="1" destOrd="0" presId="urn:microsoft.com/office/officeart/2005/8/layout/vList2"/>
    <dgm:cxn modelId="{0D972850-96A5-4FAF-9E18-BAF81F5642D4}" type="presParOf" srcId="{8D21DB48-399D-4817-B7A8-F0D2A4643B6A}" destId="{6688F112-97D3-4CF3-8280-8A0CBF17253A}" srcOrd="2" destOrd="0" presId="urn:microsoft.com/office/officeart/2005/8/layout/vList2"/>
    <dgm:cxn modelId="{E8F14CE5-D3CA-4A72-B16E-3149EA545BA2}" type="presParOf" srcId="{8D21DB48-399D-4817-B7A8-F0D2A4643B6A}" destId="{EF1A9C90-647E-4B4C-AFA7-7DBE989ED7BB}" srcOrd="3"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EB1B1BE7-3716-43EB-B1F2-52D7D30FE608}" type="doc">
      <dgm:prSet loTypeId="urn:microsoft.com/office/officeart/2005/8/layout/radial6" loCatId="cycle" qsTypeId="urn:microsoft.com/office/officeart/2005/8/quickstyle/simple2" qsCatId="simple" csTypeId="urn:microsoft.com/office/officeart/2005/8/colors/colorful4" csCatId="colorful" phldr="1"/>
      <dgm:spPr/>
      <dgm:t>
        <a:bodyPr/>
        <a:lstStyle/>
        <a:p>
          <a:endParaRPr lang="zh-CN" altLang="en-US"/>
        </a:p>
      </dgm:t>
    </dgm:pt>
    <dgm:pt modelId="{43104FE8-D6C7-4A5C-81AB-62E1FAB2C816}">
      <dgm:prSet phldrT="[文本]"/>
      <dgm:spPr>
        <a:solidFill>
          <a:srgbClr val="FF0000"/>
        </a:solidFill>
      </dgm:spPr>
      <dgm:t>
        <a:bodyPr/>
        <a:lstStyle/>
        <a:p>
          <a:r>
            <a:rPr lang="zh-CN" dirty="0" smtClean="0"/>
            <a:t>资</a:t>
          </a:r>
          <a:r>
            <a:rPr lang="zh-CN" altLang="en-US" dirty="0" smtClean="0"/>
            <a:t>本规划</a:t>
          </a:r>
          <a:endParaRPr lang="en-US" altLang="zh-CN" dirty="0" smtClean="0"/>
        </a:p>
        <a:p>
          <a:r>
            <a:rPr lang="zh-CN" altLang="en-US" dirty="0" smtClean="0"/>
            <a:t>（核心）</a:t>
          </a:r>
          <a:endParaRPr lang="zh-CN" altLang="en-US" dirty="0"/>
        </a:p>
      </dgm:t>
    </dgm:pt>
    <dgm:pt modelId="{7F0BC426-CEB0-4FD2-B6B1-47E2D203D10E}" type="parTrans" cxnId="{198BCEEE-FA5A-412B-8535-B9457373499C}">
      <dgm:prSet/>
      <dgm:spPr/>
      <dgm:t>
        <a:bodyPr/>
        <a:lstStyle/>
        <a:p>
          <a:endParaRPr lang="zh-CN" altLang="en-US"/>
        </a:p>
      </dgm:t>
    </dgm:pt>
    <dgm:pt modelId="{8B9E2839-E46E-41D0-BE37-4485E0EEE221}" type="sibTrans" cxnId="{198BCEEE-FA5A-412B-8535-B9457373499C}">
      <dgm:prSet/>
      <dgm:spPr/>
      <dgm:t>
        <a:bodyPr/>
        <a:lstStyle/>
        <a:p>
          <a:endParaRPr lang="zh-CN" altLang="en-US"/>
        </a:p>
      </dgm:t>
    </dgm:pt>
    <dgm:pt modelId="{865A89A3-408A-402B-A1C2-67690B1A4FE9}">
      <dgm:prSet phldrT="[文本]" custT="1"/>
      <dgm:spPr/>
      <dgm:t>
        <a:bodyPr/>
        <a:lstStyle/>
        <a:p>
          <a:endParaRPr lang="en-US" altLang="zh-CN" sz="3600" dirty="0" smtClean="0">
            <a:solidFill>
              <a:schemeClr val="bg2"/>
            </a:solidFill>
          </a:endParaRPr>
        </a:p>
        <a:p>
          <a:r>
            <a:rPr lang="en-US" altLang="zh-CN" sz="3600" dirty="0" smtClean="0">
              <a:solidFill>
                <a:schemeClr val="bg2"/>
              </a:solidFill>
            </a:rPr>
            <a:t>8</a:t>
          </a:r>
          <a:r>
            <a:rPr lang="zh-CN" altLang="en-US" sz="3600" dirty="0" smtClean="0">
              <a:solidFill>
                <a:schemeClr val="bg2"/>
              </a:solidFill>
            </a:rPr>
            <a:t>要素</a:t>
          </a:r>
          <a:endParaRPr lang="en-US" altLang="zh-CN" sz="3600" dirty="0" smtClean="0">
            <a:solidFill>
              <a:schemeClr val="bg2"/>
            </a:solidFill>
          </a:endParaRPr>
        </a:p>
        <a:p>
          <a:endParaRPr lang="zh-CN" altLang="en-US" sz="2000" dirty="0">
            <a:solidFill>
              <a:srgbClr val="FFFF00"/>
            </a:solidFill>
          </a:endParaRPr>
        </a:p>
      </dgm:t>
    </dgm:pt>
    <dgm:pt modelId="{556A4BC4-B1A5-4ADC-8840-FCF0E1EE692B}" type="parTrans" cxnId="{3B0B26AB-F0A6-4ED8-8D75-70D98E1E16AB}">
      <dgm:prSet/>
      <dgm:spPr/>
      <dgm:t>
        <a:bodyPr/>
        <a:lstStyle/>
        <a:p>
          <a:endParaRPr lang="zh-CN" altLang="en-US"/>
        </a:p>
      </dgm:t>
    </dgm:pt>
    <dgm:pt modelId="{C09FB367-A20E-4ABD-9D04-935FF55EC0BD}" type="sibTrans" cxnId="{3B0B26AB-F0A6-4ED8-8D75-70D98E1E16AB}">
      <dgm:prSet/>
      <dgm:spPr/>
      <dgm:t>
        <a:bodyPr/>
        <a:lstStyle/>
        <a:p>
          <a:endParaRPr lang="zh-CN" altLang="en-US"/>
        </a:p>
      </dgm:t>
    </dgm:pt>
    <dgm:pt modelId="{185EE456-64C3-4A23-9F67-FDA2A1A7BDD5}">
      <dgm:prSet phldrT="[文本]" custT="1"/>
      <dgm:spPr/>
      <dgm:t>
        <a:bodyPr/>
        <a:lstStyle/>
        <a:p>
          <a:endParaRPr lang="en-US" altLang="zh-CN" sz="2800" b="1" dirty="0" smtClean="0">
            <a:solidFill>
              <a:schemeClr val="bg2"/>
            </a:solidFill>
          </a:endParaRPr>
        </a:p>
        <a:p>
          <a:r>
            <a:rPr lang="zh-CN" altLang="en-US" sz="2800" b="1" dirty="0" smtClean="0">
              <a:solidFill>
                <a:schemeClr val="bg2"/>
              </a:solidFill>
            </a:rPr>
            <a:t>可持续风险管理</a:t>
          </a:r>
          <a:endParaRPr lang="en-US" altLang="zh-CN" sz="2800" b="1" dirty="0" smtClean="0">
            <a:solidFill>
              <a:schemeClr val="bg2"/>
            </a:solidFill>
          </a:endParaRPr>
        </a:p>
        <a:p>
          <a:endParaRPr lang="en-US" altLang="zh-CN" sz="1800" b="1" dirty="0" smtClean="0">
            <a:solidFill>
              <a:schemeClr val="bg2"/>
            </a:solidFill>
          </a:endParaRPr>
        </a:p>
      </dgm:t>
    </dgm:pt>
    <dgm:pt modelId="{FFE24887-CE19-4C11-97E7-C8020D71EB2C}" type="parTrans" cxnId="{86F0C73E-0165-490A-B980-A214E4DEEB78}">
      <dgm:prSet/>
      <dgm:spPr/>
      <dgm:t>
        <a:bodyPr/>
        <a:lstStyle/>
        <a:p>
          <a:endParaRPr lang="zh-CN" altLang="en-US"/>
        </a:p>
      </dgm:t>
    </dgm:pt>
    <dgm:pt modelId="{0D1CB331-7394-4A32-8E7B-20EAD75CAD51}" type="sibTrans" cxnId="{86F0C73E-0165-490A-B980-A214E4DEEB78}">
      <dgm:prSet/>
      <dgm:spPr/>
      <dgm:t>
        <a:bodyPr/>
        <a:lstStyle/>
        <a:p>
          <a:endParaRPr lang="zh-CN" altLang="en-US"/>
        </a:p>
      </dgm:t>
    </dgm:pt>
    <dgm:pt modelId="{9CA8D87B-4ECA-4B31-994A-886E3587373E}">
      <dgm:prSet phldrT="[文本]" custT="1"/>
      <dgm:spPr/>
      <dgm:t>
        <a:bodyPr/>
        <a:lstStyle/>
        <a:p>
          <a:r>
            <a:rPr lang="zh-CN" sz="2400" b="1" dirty="0" smtClean="0">
              <a:solidFill>
                <a:schemeClr val="bg2"/>
              </a:solidFill>
            </a:rPr>
            <a:t>风险管理工具</a:t>
          </a:r>
          <a:endParaRPr lang="en-US" altLang="zh-CN" sz="2400" b="1" dirty="0" smtClean="0">
            <a:solidFill>
              <a:schemeClr val="bg2"/>
            </a:solidFill>
          </a:endParaRPr>
        </a:p>
        <a:p>
          <a:endParaRPr lang="zh-CN" altLang="en-US" sz="1800" b="1" dirty="0">
            <a:solidFill>
              <a:schemeClr val="bg2"/>
            </a:solidFill>
          </a:endParaRPr>
        </a:p>
      </dgm:t>
    </dgm:pt>
    <dgm:pt modelId="{34212194-3656-4924-8990-61E773027400}" type="parTrans" cxnId="{504BFA36-6AB6-4D69-9546-CD4459F26096}">
      <dgm:prSet/>
      <dgm:spPr/>
      <dgm:t>
        <a:bodyPr/>
        <a:lstStyle/>
        <a:p>
          <a:endParaRPr lang="zh-CN" altLang="en-US"/>
        </a:p>
      </dgm:t>
    </dgm:pt>
    <dgm:pt modelId="{493802B8-19F1-41D1-8464-75EF6341BD6A}" type="sibTrans" cxnId="{504BFA36-6AB6-4D69-9546-CD4459F26096}">
      <dgm:prSet/>
      <dgm:spPr/>
      <dgm:t>
        <a:bodyPr/>
        <a:lstStyle/>
        <a:p>
          <a:endParaRPr lang="zh-CN" altLang="en-US"/>
        </a:p>
      </dgm:t>
    </dgm:pt>
    <dgm:pt modelId="{9C1FAE86-74F5-49F9-A732-9F3C877EAF43}" type="pres">
      <dgm:prSet presAssocID="{EB1B1BE7-3716-43EB-B1F2-52D7D30FE608}" presName="Name0" presStyleCnt="0">
        <dgm:presLayoutVars>
          <dgm:chMax val="1"/>
          <dgm:dir/>
          <dgm:animLvl val="ctr"/>
          <dgm:resizeHandles val="exact"/>
        </dgm:presLayoutVars>
      </dgm:prSet>
      <dgm:spPr/>
      <dgm:t>
        <a:bodyPr/>
        <a:lstStyle/>
        <a:p>
          <a:endParaRPr lang="zh-CN" altLang="en-US"/>
        </a:p>
      </dgm:t>
    </dgm:pt>
    <dgm:pt modelId="{ECD0B721-7710-4AB7-8089-70AD14D22AC4}" type="pres">
      <dgm:prSet presAssocID="{43104FE8-D6C7-4A5C-81AB-62E1FAB2C816}" presName="centerShape" presStyleLbl="node0" presStyleIdx="0" presStyleCnt="1" custScaleX="140195" custScaleY="105453" custLinFactNeighborX="3535" custLinFactNeighborY="-5323"/>
      <dgm:spPr/>
      <dgm:t>
        <a:bodyPr/>
        <a:lstStyle/>
        <a:p>
          <a:endParaRPr lang="zh-CN" altLang="en-US"/>
        </a:p>
      </dgm:t>
    </dgm:pt>
    <dgm:pt modelId="{10B457A4-6173-49E4-97B2-B6098B73DB4B}" type="pres">
      <dgm:prSet presAssocID="{865A89A3-408A-402B-A1C2-67690B1A4FE9}" presName="node" presStyleLbl="node1" presStyleIdx="0" presStyleCnt="3" custScaleX="167245" custScaleY="120127" custRadScaleRad="96830" custRadScaleInc="4790">
        <dgm:presLayoutVars>
          <dgm:bulletEnabled val="1"/>
        </dgm:presLayoutVars>
      </dgm:prSet>
      <dgm:spPr/>
      <dgm:t>
        <a:bodyPr/>
        <a:lstStyle/>
        <a:p>
          <a:endParaRPr lang="zh-CN" altLang="en-US"/>
        </a:p>
      </dgm:t>
    </dgm:pt>
    <dgm:pt modelId="{491AE669-C468-4331-8A61-6D715E4DC077}" type="pres">
      <dgm:prSet presAssocID="{865A89A3-408A-402B-A1C2-67690B1A4FE9}" presName="dummy" presStyleCnt="0"/>
      <dgm:spPr/>
    </dgm:pt>
    <dgm:pt modelId="{877D6599-5F56-41F3-8BCB-5C77B73DCA31}" type="pres">
      <dgm:prSet presAssocID="{C09FB367-A20E-4ABD-9D04-935FF55EC0BD}" presName="sibTrans" presStyleLbl="sibTrans2D1" presStyleIdx="0" presStyleCnt="3" custLinFactNeighborX="3321" custLinFactNeighborY="2531"/>
      <dgm:spPr/>
      <dgm:t>
        <a:bodyPr/>
        <a:lstStyle/>
        <a:p>
          <a:endParaRPr lang="zh-CN" altLang="en-US"/>
        </a:p>
      </dgm:t>
    </dgm:pt>
    <dgm:pt modelId="{D7B32CD4-65DE-4501-9C93-03630A812459}" type="pres">
      <dgm:prSet presAssocID="{9CA8D87B-4ECA-4B31-994A-886E3587373E}" presName="node" presStyleLbl="node1" presStyleIdx="1" presStyleCnt="3" custScaleX="149024" custScaleY="141169">
        <dgm:presLayoutVars>
          <dgm:bulletEnabled val="1"/>
        </dgm:presLayoutVars>
      </dgm:prSet>
      <dgm:spPr/>
      <dgm:t>
        <a:bodyPr/>
        <a:lstStyle/>
        <a:p>
          <a:endParaRPr lang="zh-CN" altLang="en-US"/>
        </a:p>
      </dgm:t>
    </dgm:pt>
    <dgm:pt modelId="{36CB9CA4-33A6-4E61-A41C-00A7C43706E2}" type="pres">
      <dgm:prSet presAssocID="{9CA8D87B-4ECA-4B31-994A-886E3587373E}" presName="dummy" presStyleCnt="0"/>
      <dgm:spPr/>
    </dgm:pt>
    <dgm:pt modelId="{A1A77696-E500-4BD8-8BD7-E02E8BCF1AD2}" type="pres">
      <dgm:prSet presAssocID="{493802B8-19F1-41D1-8464-75EF6341BD6A}" presName="sibTrans" presStyleLbl="sibTrans2D1" presStyleIdx="1" presStyleCnt="3"/>
      <dgm:spPr/>
      <dgm:t>
        <a:bodyPr/>
        <a:lstStyle/>
        <a:p>
          <a:endParaRPr lang="zh-CN" altLang="en-US"/>
        </a:p>
      </dgm:t>
    </dgm:pt>
    <dgm:pt modelId="{AD3F45E7-8F10-4FB2-AAD6-A15413C3964A}" type="pres">
      <dgm:prSet presAssocID="{185EE456-64C3-4A23-9F67-FDA2A1A7BDD5}" presName="node" presStyleLbl="node1" presStyleIdx="2" presStyleCnt="3" custScaleX="161411" custScaleY="148979" custRadScaleRad="94991" custRadScaleInc="-1572">
        <dgm:presLayoutVars>
          <dgm:bulletEnabled val="1"/>
        </dgm:presLayoutVars>
      </dgm:prSet>
      <dgm:spPr/>
      <dgm:t>
        <a:bodyPr/>
        <a:lstStyle/>
        <a:p>
          <a:endParaRPr lang="zh-CN" altLang="en-US"/>
        </a:p>
      </dgm:t>
    </dgm:pt>
    <dgm:pt modelId="{A17CF3C4-1C86-425A-9AA0-CB29B6A155F0}" type="pres">
      <dgm:prSet presAssocID="{185EE456-64C3-4A23-9F67-FDA2A1A7BDD5}" presName="dummy" presStyleCnt="0"/>
      <dgm:spPr/>
    </dgm:pt>
    <dgm:pt modelId="{8A8A6DAD-F1C1-4292-97F5-CFA1F50D67F4}" type="pres">
      <dgm:prSet presAssocID="{0D1CB331-7394-4A32-8E7B-20EAD75CAD51}" presName="sibTrans" presStyleLbl="sibTrans2D1" presStyleIdx="2" presStyleCnt="3"/>
      <dgm:spPr/>
      <dgm:t>
        <a:bodyPr/>
        <a:lstStyle/>
        <a:p>
          <a:endParaRPr lang="zh-CN" altLang="en-US"/>
        </a:p>
      </dgm:t>
    </dgm:pt>
  </dgm:ptLst>
  <dgm:cxnLst>
    <dgm:cxn modelId="{9767E36F-D7A8-42E3-B205-C1E3A6731376}" type="presOf" srcId="{0D1CB331-7394-4A32-8E7B-20EAD75CAD51}" destId="{8A8A6DAD-F1C1-4292-97F5-CFA1F50D67F4}" srcOrd="0" destOrd="0" presId="urn:microsoft.com/office/officeart/2005/8/layout/radial6"/>
    <dgm:cxn modelId="{8FF248D5-3FD1-431D-B0F0-D308C12228BE}" type="presOf" srcId="{865A89A3-408A-402B-A1C2-67690B1A4FE9}" destId="{10B457A4-6173-49E4-97B2-B6098B73DB4B}" srcOrd="0" destOrd="0" presId="urn:microsoft.com/office/officeart/2005/8/layout/radial6"/>
    <dgm:cxn modelId="{504BFA36-6AB6-4D69-9546-CD4459F26096}" srcId="{43104FE8-D6C7-4A5C-81AB-62E1FAB2C816}" destId="{9CA8D87B-4ECA-4B31-994A-886E3587373E}" srcOrd="1" destOrd="0" parTransId="{34212194-3656-4924-8990-61E773027400}" sibTransId="{493802B8-19F1-41D1-8464-75EF6341BD6A}"/>
    <dgm:cxn modelId="{9B8E805E-03C4-4110-BCDE-81D00B024BB6}" type="presOf" srcId="{185EE456-64C3-4A23-9F67-FDA2A1A7BDD5}" destId="{AD3F45E7-8F10-4FB2-AAD6-A15413C3964A}" srcOrd="0" destOrd="0" presId="urn:microsoft.com/office/officeart/2005/8/layout/radial6"/>
    <dgm:cxn modelId="{1225E279-B7F5-4E39-8CC7-BAF5009DA40A}" type="presOf" srcId="{EB1B1BE7-3716-43EB-B1F2-52D7D30FE608}" destId="{9C1FAE86-74F5-49F9-A732-9F3C877EAF43}" srcOrd="0" destOrd="0" presId="urn:microsoft.com/office/officeart/2005/8/layout/radial6"/>
    <dgm:cxn modelId="{94B6A7C6-576B-4543-9C08-4D103E9CC5E2}" type="presOf" srcId="{493802B8-19F1-41D1-8464-75EF6341BD6A}" destId="{A1A77696-E500-4BD8-8BD7-E02E8BCF1AD2}" srcOrd="0" destOrd="0" presId="urn:microsoft.com/office/officeart/2005/8/layout/radial6"/>
    <dgm:cxn modelId="{1DBE859E-D067-4AA4-935D-F53C2E1C399C}" type="presOf" srcId="{43104FE8-D6C7-4A5C-81AB-62E1FAB2C816}" destId="{ECD0B721-7710-4AB7-8089-70AD14D22AC4}" srcOrd="0" destOrd="0" presId="urn:microsoft.com/office/officeart/2005/8/layout/radial6"/>
    <dgm:cxn modelId="{AF371C1C-D382-4C72-B3A2-5F2505DB7CA0}" type="presOf" srcId="{9CA8D87B-4ECA-4B31-994A-886E3587373E}" destId="{D7B32CD4-65DE-4501-9C93-03630A812459}" srcOrd="0" destOrd="0" presId="urn:microsoft.com/office/officeart/2005/8/layout/radial6"/>
    <dgm:cxn modelId="{86F0C73E-0165-490A-B980-A214E4DEEB78}" srcId="{43104FE8-D6C7-4A5C-81AB-62E1FAB2C816}" destId="{185EE456-64C3-4A23-9F67-FDA2A1A7BDD5}" srcOrd="2" destOrd="0" parTransId="{FFE24887-CE19-4C11-97E7-C8020D71EB2C}" sibTransId="{0D1CB331-7394-4A32-8E7B-20EAD75CAD51}"/>
    <dgm:cxn modelId="{9D2F00A5-C283-48CD-9EB3-125CD8662085}" type="presOf" srcId="{C09FB367-A20E-4ABD-9D04-935FF55EC0BD}" destId="{877D6599-5F56-41F3-8BCB-5C77B73DCA31}" srcOrd="0" destOrd="0" presId="urn:microsoft.com/office/officeart/2005/8/layout/radial6"/>
    <dgm:cxn modelId="{198BCEEE-FA5A-412B-8535-B9457373499C}" srcId="{EB1B1BE7-3716-43EB-B1F2-52D7D30FE608}" destId="{43104FE8-D6C7-4A5C-81AB-62E1FAB2C816}" srcOrd="0" destOrd="0" parTransId="{7F0BC426-CEB0-4FD2-B6B1-47E2D203D10E}" sibTransId="{8B9E2839-E46E-41D0-BE37-4485E0EEE221}"/>
    <dgm:cxn modelId="{3B0B26AB-F0A6-4ED8-8D75-70D98E1E16AB}" srcId="{43104FE8-D6C7-4A5C-81AB-62E1FAB2C816}" destId="{865A89A3-408A-402B-A1C2-67690B1A4FE9}" srcOrd="0" destOrd="0" parTransId="{556A4BC4-B1A5-4ADC-8840-FCF0E1EE692B}" sibTransId="{C09FB367-A20E-4ABD-9D04-935FF55EC0BD}"/>
    <dgm:cxn modelId="{DCA58326-8A1F-4EF0-9444-998A5D76E03E}" type="presParOf" srcId="{9C1FAE86-74F5-49F9-A732-9F3C877EAF43}" destId="{ECD0B721-7710-4AB7-8089-70AD14D22AC4}" srcOrd="0" destOrd="0" presId="urn:microsoft.com/office/officeart/2005/8/layout/radial6"/>
    <dgm:cxn modelId="{B991FA33-E253-4B8D-B3F6-BEAE1F242AF4}" type="presParOf" srcId="{9C1FAE86-74F5-49F9-A732-9F3C877EAF43}" destId="{10B457A4-6173-49E4-97B2-B6098B73DB4B}" srcOrd="1" destOrd="0" presId="urn:microsoft.com/office/officeart/2005/8/layout/radial6"/>
    <dgm:cxn modelId="{625C2BCD-B35F-4621-A949-103B6ECED14F}" type="presParOf" srcId="{9C1FAE86-74F5-49F9-A732-9F3C877EAF43}" destId="{491AE669-C468-4331-8A61-6D715E4DC077}" srcOrd="2" destOrd="0" presId="urn:microsoft.com/office/officeart/2005/8/layout/radial6"/>
    <dgm:cxn modelId="{C50020CE-46F9-4EA7-B650-E98D6C6EF537}" type="presParOf" srcId="{9C1FAE86-74F5-49F9-A732-9F3C877EAF43}" destId="{877D6599-5F56-41F3-8BCB-5C77B73DCA31}" srcOrd="3" destOrd="0" presId="urn:microsoft.com/office/officeart/2005/8/layout/radial6"/>
    <dgm:cxn modelId="{94EB4D01-1D90-4C66-BF94-87CC437D9492}" type="presParOf" srcId="{9C1FAE86-74F5-49F9-A732-9F3C877EAF43}" destId="{D7B32CD4-65DE-4501-9C93-03630A812459}" srcOrd="4" destOrd="0" presId="urn:microsoft.com/office/officeart/2005/8/layout/radial6"/>
    <dgm:cxn modelId="{BAE62A09-CD97-4D4B-8A51-1892ACAB8C9F}" type="presParOf" srcId="{9C1FAE86-74F5-49F9-A732-9F3C877EAF43}" destId="{36CB9CA4-33A6-4E61-A41C-00A7C43706E2}" srcOrd="5" destOrd="0" presId="urn:microsoft.com/office/officeart/2005/8/layout/radial6"/>
    <dgm:cxn modelId="{17ECB11C-27DD-4489-8605-DB81307472D6}" type="presParOf" srcId="{9C1FAE86-74F5-49F9-A732-9F3C877EAF43}" destId="{A1A77696-E500-4BD8-8BD7-E02E8BCF1AD2}" srcOrd="6" destOrd="0" presId="urn:microsoft.com/office/officeart/2005/8/layout/radial6"/>
    <dgm:cxn modelId="{95F405DA-17BD-4828-901A-37EE847FF390}" type="presParOf" srcId="{9C1FAE86-74F5-49F9-A732-9F3C877EAF43}" destId="{AD3F45E7-8F10-4FB2-AAD6-A15413C3964A}" srcOrd="7" destOrd="0" presId="urn:microsoft.com/office/officeart/2005/8/layout/radial6"/>
    <dgm:cxn modelId="{CA9ABC50-1588-4AD4-93F8-05F33638CC1A}" type="presParOf" srcId="{9C1FAE86-74F5-49F9-A732-9F3C877EAF43}" destId="{A17CF3C4-1C86-425A-9AA0-CB29B6A155F0}" srcOrd="8" destOrd="0" presId="urn:microsoft.com/office/officeart/2005/8/layout/radial6"/>
    <dgm:cxn modelId="{34382748-A063-4D25-83F1-68865A7EAEC0}" type="presParOf" srcId="{9C1FAE86-74F5-49F9-A732-9F3C877EAF43}" destId="{8A8A6DAD-F1C1-4292-97F5-CFA1F50D67F4}" srcOrd="9" destOrd="0" presId="urn:microsoft.com/office/officeart/2005/8/layout/radial6"/>
  </dgm:cxnLst>
  <dgm:bg/>
  <dgm:whole/>
</dgm:dataModel>
</file>

<file path=ppt/diagrams/data4.xml><?xml version="1.0" encoding="utf-8"?>
<dgm:dataModel xmlns:dgm="http://schemas.openxmlformats.org/drawingml/2006/diagram" xmlns:a="http://schemas.openxmlformats.org/drawingml/2006/main">
  <dgm:ptLst>
    <dgm:pt modelId="{3AE24D14-7F96-4C9D-9F3F-195EDC73BDA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zh-CN" altLang="en-US"/>
        </a:p>
      </dgm:t>
    </dgm:pt>
    <dgm:pt modelId="{0AB7CF8D-87A1-4F73-870E-1B04D53E455A}">
      <dgm:prSet phldrT="[文本]"/>
      <dgm:spPr>
        <a:solidFill>
          <a:srgbClr val="FF0000"/>
        </a:solidFill>
      </dgm:spPr>
      <dgm:t>
        <a:bodyPr/>
        <a:lstStyle/>
        <a:p>
          <a:r>
            <a:rPr lang="zh-CN" altLang="en-US" dirty="0" smtClean="0"/>
            <a:t>决策目标</a:t>
          </a:r>
          <a:endParaRPr lang="zh-CN" altLang="en-US" dirty="0"/>
        </a:p>
      </dgm:t>
    </dgm:pt>
    <dgm:pt modelId="{4981B550-8FC6-41E8-816D-878821C9413E}" type="parTrans" cxnId="{ECF95781-3FF4-4E52-954B-AF56EEE61863}">
      <dgm:prSet/>
      <dgm:spPr/>
      <dgm:t>
        <a:bodyPr/>
        <a:lstStyle/>
        <a:p>
          <a:endParaRPr lang="zh-CN" altLang="en-US"/>
        </a:p>
      </dgm:t>
    </dgm:pt>
    <dgm:pt modelId="{599736B4-E58B-4A57-8B8A-C212D45F4764}" type="sibTrans" cxnId="{ECF95781-3FF4-4E52-954B-AF56EEE61863}">
      <dgm:prSet/>
      <dgm:spPr/>
      <dgm:t>
        <a:bodyPr/>
        <a:lstStyle/>
        <a:p>
          <a:endParaRPr lang="zh-CN" altLang="en-US"/>
        </a:p>
      </dgm:t>
    </dgm:pt>
    <dgm:pt modelId="{3A17E95B-F3C8-4D65-9E19-67252E2D185C}">
      <dgm:prSet phldrT="[文本]"/>
      <dgm:spPr>
        <a:solidFill>
          <a:srgbClr val="00B050"/>
        </a:solidFill>
      </dgm:spPr>
      <dgm:t>
        <a:bodyPr/>
        <a:lstStyle/>
        <a:p>
          <a:r>
            <a:rPr lang="zh-CN" altLang="en-US" dirty="0" smtClean="0"/>
            <a:t>决策者</a:t>
          </a:r>
          <a:endParaRPr lang="zh-CN" altLang="en-US" dirty="0"/>
        </a:p>
      </dgm:t>
    </dgm:pt>
    <dgm:pt modelId="{3C24BB8A-AEA0-4427-9E4D-34747755CE45}" type="parTrans" cxnId="{97F6C7B7-42EE-4110-8967-C9727B556B1F}">
      <dgm:prSet/>
      <dgm:spPr/>
      <dgm:t>
        <a:bodyPr/>
        <a:lstStyle/>
        <a:p>
          <a:endParaRPr lang="zh-CN" altLang="en-US"/>
        </a:p>
      </dgm:t>
    </dgm:pt>
    <dgm:pt modelId="{E27F3CEB-33FC-4D93-8E88-3DF9D3D39F18}" type="sibTrans" cxnId="{97F6C7B7-42EE-4110-8967-C9727B556B1F}">
      <dgm:prSet/>
      <dgm:spPr/>
      <dgm:t>
        <a:bodyPr/>
        <a:lstStyle/>
        <a:p>
          <a:endParaRPr lang="zh-CN" altLang="en-US"/>
        </a:p>
      </dgm:t>
    </dgm:pt>
    <dgm:pt modelId="{8606F63F-4D94-48DD-8D2F-E5AC5A35F24D}">
      <dgm:prSet phldrT="[文本]"/>
      <dgm:spPr>
        <a:solidFill>
          <a:srgbClr val="F2BE2C"/>
        </a:solidFill>
      </dgm:spPr>
      <dgm:t>
        <a:bodyPr/>
        <a:lstStyle/>
        <a:p>
          <a:r>
            <a:rPr lang="zh-CN" altLang="en-US" dirty="0" smtClean="0"/>
            <a:t>决策方案</a:t>
          </a:r>
          <a:r>
            <a:rPr lang="en-US" altLang="zh-CN" dirty="0" smtClean="0"/>
            <a:t>1</a:t>
          </a:r>
          <a:endParaRPr lang="zh-CN" altLang="en-US" dirty="0"/>
        </a:p>
      </dgm:t>
    </dgm:pt>
    <dgm:pt modelId="{09C6F9DF-A056-487C-95E5-11DB12D63C21}" type="parTrans" cxnId="{F1B6EBB2-67A2-41E0-BE54-2330057DB6B1}">
      <dgm:prSet/>
      <dgm:spPr/>
      <dgm:t>
        <a:bodyPr/>
        <a:lstStyle/>
        <a:p>
          <a:endParaRPr lang="zh-CN" altLang="en-US"/>
        </a:p>
      </dgm:t>
    </dgm:pt>
    <dgm:pt modelId="{65C5DCFF-DF7A-4C6A-AEA6-66DC56C13149}" type="sibTrans" cxnId="{F1B6EBB2-67A2-41E0-BE54-2330057DB6B1}">
      <dgm:prSet/>
      <dgm:spPr/>
      <dgm:t>
        <a:bodyPr/>
        <a:lstStyle/>
        <a:p>
          <a:endParaRPr lang="zh-CN" altLang="en-US"/>
        </a:p>
      </dgm:t>
    </dgm:pt>
    <dgm:pt modelId="{275A6672-E9DF-40C2-B397-0FD53E39E1C2}">
      <dgm:prSet phldrT="[文本]"/>
      <dgm:spPr>
        <a:solidFill>
          <a:srgbClr val="0070C0"/>
        </a:solidFill>
      </dgm:spPr>
      <dgm:t>
        <a:bodyPr/>
        <a:lstStyle/>
        <a:p>
          <a:r>
            <a:rPr lang="zh-CN" altLang="en-US" dirty="0" smtClean="0"/>
            <a:t>决策方案</a:t>
          </a:r>
          <a:r>
            <a:rPr lang="en-US" altLang="zh-CN" dirty="0" smtClean="0"/>
            <a:t>2</a:t>
          </a:r>
          <a:endParaRPr lang="zh-CN" altLang="en-US" dirty="0"/>
        </a:p>
      </dgm:t>
    </dgm:pt>
    <dgm:pt modelId="{6EAF0A86-9CA4-4F39-A56F-FC5B7BA87AD2}" type="parTrans" cxnId="{54A744A9-6505-4E2D-849F-A15DD29504B5}">
      <dgm:prSet/>
      <dgm:spPr/>
      <dgm:t>
        <a:bodyPr/>
        <a:lstStyle/>
        <a:p>
          <a:endParaRPr lang="zh-CN" altLang="en-US"/>
        </a:p>
      </dgm:t>
    </dgm:pt>
    <dgm:pt modelId="{7D4AAF36-9F04-4EF4-B171-F17033C58242}" type="sibTrans" cxnId="{54A744A9-6505-4E2D-849F-A15DD29504B5}">
      <dgm:prSet/>
      <dgm:spPr/>
      <dgm:t>
        <a:bodyPr/>
        <a:lstStyle/>
        <a:p>
          <a:endParaRPr lang="zh-CN" altLang="en-US"/>
        </a:p>
      </dgm:t>
    </dgm:pt>
    <dgm:pt modelId="{BB62F97B-717A-45C2-A475-DEACE650B39A}">
      <dgm:prSet phldrT="[文本]"/>
      <dgm:spPr>
        <a:solidFill>
          <a:srgbClr val="00B0F0"/>
        </a:solidFill>
      </dgm:spPr>
      <dgm:t>
        <a:bodyPr/>
        <a:lstStyle/>
        <a:p>
          <a:r>
            <a:rPr lang="zh-CN" altLang="en-US" dirty="0" smtClean="0"/>
            <a:t>决策者</a:t>
          </a:r>
          <a:endParaRPr lang="zh-CN" altLang="en-US" dirty="0"/>
        </a:p>
      </dgm:t>
    </dgm:pt>
    <dgm:pt modelId="{E7A355B9-5F0C-4A26-A90C-0CB32791C608}" type="parTrans" cxnId="{CCCDC9A9-5961-4378-BA5F-84B7C244F8BE}">
      <dgm:prSet/>
      <dgm:spPr/>
      <dgm:t>
        <a:bodyPr/>
        <a:lstStyle/>
        <a:p>
          <a:endParaRPr lang="zh-CN" altLang="en-US"/>
        </a:p>
      </dgm:t>
    </dgm:pt>
    <dgm:pt modelId="{E5E7CAED-5CB7-4E64-A24C-A5CFD5835DCC}" type="sibTrans" cxnId="{CCCDC9A9-5961-4378-BA5F-84B7C244F8BE}">
      <dgm:prSet/>
      <dgm:spPr/>
      <dgm:t>
        <a:bodyPr/>
        <a:lstStyle/>
        <a:p>
          <a:endParaRPr lang="zh-CN" altLang="en-US"/>
        </a:p>
      </dgm:t>
    </dgm:pt>
    <dgm:pt modelId="{6061C81D-9AA0-4371-B861-A867A787F8F4}">
      <dgm:prSet phldrT="[文本]"/>
      <dgm:spPr>
        <a:solidFill>
          <a:srgbClr val="002060"/>
        </a:solidFill>
      </dgm:spPr>
      <dgm:t>
        <a:bodyPr/>
        <a:lstStyle/>
        <a:p>
          <a:r>
            <a:rPr lang="zh-CN" altLang="en-US" dirty="0" smtClean="0"/>
            <a:t>决策方案</a:t>
          </a:r>
          <a:r>
            <a:rPr lang="en-US" altLang="zh-CN" dirty="0" smtClean="0"/>
            <a:t>3</a:t>
          </a:r>
          <a:endParaRPr lang="zh-CN" altLang="en-US" dirty="0"/>
        </a:p>
      </dgm:t>
    </dgm:pt>
    <dgm:pt modelId="{A7F311FF-C813-4B90-BC1B-2A0EF34EA224}" type="parTrans" cxnId="{515F5696-EBFF-45CE-9B3E-B2A9FC06E051}">
      <dgm:prSet/>
      <dgm:spPr>
        <a:ln>
          <a:solidFill>
            <a:srgbClr val="FF0000"/>
          </a:solidFill>
        </a:ln>
      </dgm:spPr>
      <dgm:t>
        <a:bodyPr/>
        <a:lstStyle/>
        <a:p>
          <a:endParaRPr lang="zh-CN" altLang="en-US"/>
        </a:p>
      </dgm:t>
    </dgm:pt>
    <dgm:pt modelId="{F6C2FBC2-4F73-4593-8BE0-2541BF728F52}" type="sibTrans" cxnId="{515F5696-EBFF-45CE-9B3E-B2A9FC06E051}">
      <dgm:prSet/>
      <dgm:spPr/>
      <dgm:t>
        <a:bodyPr/>
        <a:lstStyle/>
        <a:p>
          <a:endParaRPr lang="zh-CN" altLang="en-US"/>
        </a:p>
      </dgm:t>
    </dgm:pt>
    <dgm:pt modelId="{3A554D12-6C96-4C12-9398-50791DEA3738}" type="pres">
      <dgm:prSet presAssocID="{3AE24D14-7F96-4C9D-9F3F-195EDC73BDA7}" presName="diagram" presStyleCnt="0">
        <dgm:presLayoutVars>
          <dgm:chPref val="1"/>
          <dgm:dir/>
          <dgm:animOne val="branch"/>
          <dgm:animLvl val="lvl"/>
          <dgm:resizeHandles val="exact"/>
        </dgm:presLayoutVars>
      </dgm:prSet>
      <dgm:spPr/>
      <dgm:t>
        <a:bodyPr/>
        <a:lstStyle/>
        <a:p>
          <a:endParaRPr lang="zh-CN" altLang="en-US"/>
        </a:p>
      </dgm:t>
    </dgm:pt>
    <dgm:pt modelId="{894ABFC3-63FB-4D5C-9D5D-FA4D67BF233A}" type="pres">
      <dgm:prSet presAssocID="{0AB7CF8D-87A1-4F73-870E-1B04D53E455A}" presName="root1" presStyleCnt="0"/>
      <dgm:spPr/>
    </dgm:pt>
    <dgm:pt modelId="{7735AE93-8905-485A-8B4F-5FC16EDD06BA}" type="pres">
      <dgm:prSet presAssocID="{0AB7CF8D-87A1-4F73-870E-1B04D53E455A}" presName="LevelOneTextNode" presStyleLbl="node0" presStyleIdx="0" presStyleCnt="1">
        <dgm:presLayoutVars>
          <dgm:chPref val="3"/>
        </dgm:presLayoutVars>
      </dgm:prSet>
      <dgm:spPr/>
      <dgm:t>
        <a:bodyPr/>
        <a:lstStyle/>
        <a:p>
          <a:endParaRPr lang="zh-CN" altLang="en-US"/>
        </a:p>
      </dgm:t>
    </dgm:pt>
    <dgm:pt modelId="{9C4FF177-8297-4910-B9B1-A7C4DE54DD35}" type="pres">
      <dgm:prSet presAssocID="{0AB7CF8D-87A1-4F73-870E-1B04D53E455A}" presName="level2hierChild" presStyleCnt="0"/>
      <dgm:spPr/>
    </dgm:pt>
    <dgm:pt modelId="{5DA40EDE-B246-42C1-A1FB-DBF87329143D}" type="pres">
      <dgm:prSet presAssocID="{3C24BB8A-AEA0-4427-9E4D-34747755CE45}" presName="conn2-1" presStyleLbl="parChTrans1D2" presStyleIdx="0" presStyleCnt="2"/>
      <dgm:spPr/>
      <dgm:t>
        <a:bodyPr/>
        <a:lstStyle/>
        <a:p>
          <a:endParaRPr lang="zh-CN" altLang="en-US"/>
        </a:p>
      </dgm:t>
    </dgm:pt>
    <dgm:pt modelId="{1630F0B8-F978-448C-B593-830AA383E9E2}" type="pres">
      <dgm:prSet presAssocID="{3C24BB8A-AEA0-4427-9E4D-34747755CE45}" presName="connTx" presStyleLbl="parChTrans1D2" presStyleIdx="0" presStyleCnt="2"/>
      <dgm:spPr/>
      <dgm:t>
        <a:bodyPr/>
        <a:lstStyle/>
        <a:p>
          <a:endParaRPr lang="zh-CN" altLang="en-US"/>
        </a:p>
      </dgm:t>
    </dgm:pt>
    <dgm:pt modelId="{1B1C7C88-850B-4588-88C8-C9B0A8CE5C01}" type="pres">
      <dgm:prSet presAssocID="{3A17E95B-F3C8-4D65-9E19-67252E2D185C}" presName="root2" presStyleCnt="0"/>
      <dgm:spPr/>
    </dgm:pt>
    <dgm:pt modelId="{6192B839-0DF5-4324-8050-0A4F83272C52}" type="pres">
      <dgm:prSet presAssocID="{3A17E95B-F3C8-4D65-9E19-67252E2D185C}" presName="LevelTwoTextNode" presStyleLbl="node2" presStyleIdx="0" presStyleCnt="2">
        <dgm:presLayoutVars>
          <dgm:chPref val="3"/>
        </dgm:presLayoutVars>
      </dgm:prSet>
      <dgm:spPr/>
      <dgm:t>
        <a:bodyPr/>
        <a:lstStyle/>
        <a:p>
          <a:endParaRPr lang="zh-CN" altLang="en-US"/>
        </a:p>
      </dgm:t>
    </dgm:pt>
    <dgm:pt modelId="{47B81BDD-601F-4CE6-9E77-8CBA43D53AF2}" type="pres">
      <dgm:prSet presAssocID="{3A17E95B-F3C8-4D65-9E19-67252E2D185C}" presName="level3hierChild" presStyleCnt="0"/>
      <dgm:spPr/>
    </dgm:pt>
    <dgm:pt modelId="{4C404C0A-1614-41B3-9CF0-2AFF11BF94B5}" type="pres">
      <dgm:prSet presAssocID="{09C6F9DF-A056-487C-95E5-11DB12D63C21}" presName="conn2-1" presStyleLbl="parChTrans1D3" presStyleIdx="0" presStyleCnt="3"/>
      <dgm:spPr/>
      <dgm:t>
        <a:bodyPr/>
        <a:lstStyle/>
        <a:p>
          <a:endParaRPr lang="zh-CN" altLang="en-US"/>
        </a:p>
      </dgm:t>
    </dgm:pt>
    <dgm:pt modelId="{F2A57C9C-9FAB-4D09-8D52-79A5418B427B}" type="pres">
      <dgm:prSet presAssocID="{09C6F9DF-A056-487C-95E5-11DB12D63C21}" presName="connTx" presStyleLbl="parChTrans1D3" presStyleIdx="0" presStyleCnt="3"/>
      <dgm:spPr/>
      <dgm:t>
        <a:bodyPr/>
        <a:lstStyle/>
        <a:p>
          <a:endParaRPr lang="zh-CN" altLang="en-US"/>
        </a:p>
      </dgm:t>
    </dgm:pt>
    <dgm:pt modelId="{9A912636-BFAB-47D1-8441-8678AD2E3790}" type="pres">
      <dgm:prSet presAssocID="{8606F63F-4D94-48DD-8D2F-E5AC5A35F24D}" presName="root2" presStyleCnt="0"/>
      <dgm:spPr/>
    </dgm:pt>
    <dgm:pt modelId="{C1E6EBA1-6C88-41EC-901E-633182B94BDE}" type="pres">
      <dgm:prSet presAssocID="{8606F63F-4D94-48DD-8D2F-E5AC5A35F24D}" presName="LevelTwoTextNode" presStyleLbl="node3" presStyleIdx="0" presStyleCnt="3">
        <dgm:presLayoutVars>
          <dgm:chPref val="3"/>
        </dgm:presLayoutVars>
      </dgm:prSet>
      <dgm:spPr/>
      <dgm:t>
        <a:bodyPr/>
        <a:lstStyle/>
        <a:p>
          <a:endParaRPr lang="zh-CN" altLang="en-US"/>
        </a:p>
      </dgm:t>
    </dgm:pt>
    <dgm:pt modelId="{06928ACC-9405-4504-9BAA-ED112E0DF88C}" type="pres">
      <dgm:prSet presAssocID="{8606F63F-4D94-48DD-8D2F-E5AC5A35F24D}" presName="level3hierChild" presStyleCnt="0"/>
      <dgm:spPr/>
    </dgm:pt>
    <dgm:pt modelId="{A2C9D3BB-B6C1-42D4-9461-E360F1D12079}" type="pres">
      <dgm:prSet presAssocID="{6EAF0A86-9CA4-4F39-A56F-FC5B7BA87AD2}" presName="conn2-1" presStyleLbl="parChTrans1D3" presStyleIdx="1" presStyleCnt="3"/>
      <dgm:spPr/>
      <dgm:t>
        <a:bodyPr/>
        <a:lstStyle/>
        <a:p>
          <a:endParaRPr lang="zh-CN" altLang="en-US"/>
        </a:p>
      </dgm:t>
    </dgm:pt>
    <dgm:pt modelId="{3BC4D2C2-3154-4818-BDAB-B90072404ABB}" type="pres">
      <dgm:prSet presAssocID="{6EAF0A86-9CA4-4F39-A56F-FC5B7BA87AD2}" presName="connTx" presStyleLbl="parChTrans1D3" presStyleIdx="1" presStyleCnt="3"/>
      <dgm:spPr/>
      <dgm:t>
        <a:bodyPr/>
        <a:lstStyle/>
        <a:p>
          <a:endParaRPr lang="zh-CN" altLang="en-US"/>
        </a:p>
      </dgm:t>
    </dgm:pt>
    <dgm:pt modelId="{A1263323-95B1-4FC4-A979-476E5AD6858B}" type="pres">
      <dgm:prSet presAssocID="{275A6672-E9DF-40C2-B397-0FD53E39E1C2}" presName="root2" presStyleCnt="0"/>
      <dgm:spPr/>
    </dgm:pt>
    <dgm:pt modelId="{1E09B69F-A0BC-42A8-B3F4-E2EB3B4181E0}" type="pres">
      <dgm:prSet presAssocID="{275A6672-E9DF-40C2-B397-0FD53E39E1C2}" presName="LevelTwoTextNode" presStyleLbl="node3" presStyleIdx="1" presStyleCnt="3">
        <dgm:presLayoutVars>
          <dgm:chPref val="3"/>
        </dgm:presLayoutVars>
      </dgm:prSet>
      <dgm:spPr/>
      <dgm:t>
        <a:bodyPr/>
        <a:lstStyle/>
        <a:p>
          <a:endParaRPr lang="zh-CN" altLang="en-US"/>
        </a:p>
      </dgm:t>
    </dgm:pt>
    <dgm:pt modelId="{2167F2BE-AFD2-467D-A879-EF20B9529E45}" type="pres">
      <dgm:prSet presAssocID="{275A6672-E9DF-40C2-B397-0FD53E39E1C2}" presName="level3hierChild" presStyleCnt="0"/>
      <dgm:spPr/>
    </dgm:pt>
    <dgm:pt modelId="{D9A8ED81-7DD3-44F2-86C9-27D983805AA6}" type="pres">
      <dgm:prSet presAssocID="{E7A355B9-5F0C-4A26-A90C-0CB32791C608}" presName="conn2-1" presStyleLbl="parChTrans1D2" presStyleIdx="1" presStyleCnt="2"/>
      <dgm:spPr/>
      <dgm:t>
        <a:bodyPr/>
        <a:lstStyle/>
        <a:p>
          <a:endParaRPr lang="zh-CN" altLang="en-US"/>
        </a:p>
      </dgm:t>
    </dgm:pt>
    <dgm:pt modelId="{14C15EEE-E129-4678-85FD-E1852F819E9C}" type="pres">
      <dgm:prSet presAssocID="{E7A355B9-5F0C-4A26-A90C-0CB32791C608}" presName="connTx" presStyleLbl="parChTrans1D2" presStyleIdx="1" presStyleCnt="2"/>
      <dgm:spPr/>
      <dgm:t>
        <a:bodyPr/>
        <a:lstStyle/>
        <a:p>
          <a:endParaRPr lang="zh-CN" altLang="en-US"/>
        </a:p>
      </dgm:t>
    </dgm:pt>
    <dgm:pt modelId="{31BA3F91-21AA-4F9D-B98A-ACF52A913E46}" type="pres">
      <dgm:prSet presAssocID="{BB62F97B-717A-45C2-A475-DEACE650B39A}" presName="root2" presStyleCnt="0"/>
      <dgm:spPr/>
    </dgm:pt>
    <dgm:pt modelId="{AED6A884-B876-4ADF-9C42-9EF16D36B36F}" type="pres">
      <dgm:prSet presAssocID="{BB62F97B-717A-45C2-A475-DEACE650B39A}" presName="LevelTwoTextNode" presStyleLbl="node2" presStyleIdx="1" presStyleCnt="2">
        <dgm:presLayoutVars>
          <dgm:chPref val="3"/>
        </dgm:presLayoutVars>
      </dgm:prSet>
      <dgm:spPr/>
      <dgm:t>
        <a:bodyPr/>
        <a:lstStyle/>
        <a:p>
          <a:endParaRPr lang="zh-CN" altLang="en-US"/>
        </a:p>
      </dgm:t>
    </dgm:pt>
    <dgm:pt modelId="{65961BC3-C577-4036-9A13-9D54412C88D8}" type="pres">
      <dgm:prSet presAssocID="{BB62F97B-717A-45C2-A475-DEACE650B39A}" presName="level3hierChild" presStyleCnt="0"/>
      <dgm:spPr/>
    </dgm:pt>
    <dgm:pt modelId="{A95A74F7-8E45-465D-B3A2-496BA0FC8260}" type="pres">
      <dgm:prSet presAssocID="{A7F311FF-C813-4B90-BC1B-2A0EF34EA224}" presName="conn2-1" presStyleLbl="parChTrans1D3" presStyleIdx="2" presStyleCnt="3"/>
      <dgm:spPr/>
      <dgm:t>
        <a:bodyPr/>
        <a:lstStyle/>
        <a:p>
          <a:endParaRPr lang="zh-CN" altLang="en-US"/>
        </a:p>
      </dgm:t>
    </dgm:pt>
    <dgm:pt modelId="{B26135CF-3809-477B-B858-C4E35DFFA33D}" type="pres">
      <dgm:prSet presAssocID="{A7F311FF-C813-4B90-BC1B-2A0EF34EA224}" presName="connTx" presStyleLbl="parChTrans1D3" presStyleIdx="2" presStyleCnt="3"/>
      <dgm:spPr/>
      <dgm:t>
        <a:bodyPr/>
        <a:lstStyle/>
        <a:p>
          <a:endParaRPr lang="zh-CN" altLang="en-US"/>
        </a:p>
      </dgm:t>
    </dgm:pt>
    <dgm:pt modelId="{BB4F0C36-D09F-43A4-8C82-BA90DC3F8872}" type="pres">
      <dgm:prSet presAssocID="{6061C81D-9AA0-4371-B861-A867A787F8F4}" presName="root2" presStyleCnt="0"/>
      <dgm:spPr/>
    </dgm:pt>
    <dgm:pt modelId="{75785EE6-D517-49A7-BBE7-766C71F29FBA}" type="pres">
      <dgm:prSet presAssocID="{6061C81D-9AA0-4371-B861-A867A787F8F4}" presName="LevelTwoTextNode" presStyleLbl="node3" presStyleIdx="2" presStyleCnt="3">
        <dgm:presLayoutVars>
          <dgm:chPref val="3"/>
        </dgm:presLayoutVars>
      </dgm:prSet>
      <dgm:spPr/>
      <dgm:t>
        <a:bodyPr/>
        <a:lstStyle/>
        <a:p>
          <a:endParaRPr lang="zh-CN" altLang="en-US"/>
        </a:p>
      </dgm:t>
    </dgm:pt>
    <dgm:pt modelId="{80B9E203-08F9-41BC-A99A-4C36C3BEA066}" type="pres">
      <dgm:prSet presAssocID="{6061C81D-9AA0-4371-B861-A867A787F8F4}" presName="level3hierChild" presStyleCnt="0"/>
      <dgm:spPr/>
    </dgm:pt>
  </dgm:ptLst>
  <dgm:cxnLst>
    <dgm:cxn modelId="{16822207-2A3F-4739-B5D4-9A0646133543}" type="presOf" srcId="{09C6F9DF-A056-487C-95E5-11DB12D63C21}" destId="{4C404C0A-1614-41B3-9CF0-2AFF11BF94B5}" srcOrd="0" destOrd="0" presId="urn:microsoft.com/office/officeart/2005/8/layout/hierarchy2"/>
    <dgm:cxn modelId="{F8D6929D-266B-472B-BC42-3FC8B2318B44}" type="presOf" srcId="{09C6F9DF-A056-487C-95E5-11DB12D63C21}" destId="{F2A57C9C-9FAB-4D09-8D52-79A5418B427B}" srcOrd="1" destOrd="0" presId="urn:microsoft.com/office/officeart/2005/8/layout/hierarchy2"/>
    <dgm:cxn modelId="{6B9932D0-F292-489F-978D-4E3317EC166B}" type="presOf" srcId="{A7F311FF-C813-4B90-BC1B-2A0EF34EA224}" destId="{A95A74F7-8E45-465D-B3A2-496BA0FC8260}" srcOrd="0" destOrd="0" presId="urn:microsoft.com/office/officeart/2005/8/layout/hierarchy2"/>
    <dgm:cxn modelId="{97FF8392-050A-4E14-AA27-655FABAD0D78}" type="presOf" srcId="{BB62F97B-717A-45C2-A475-DEACE650B39A}" destId="{AED6A884-B876-4ADF-9C42-9EF16D36B36F}" srcOrd="0" destOrd="0" presId="urn:microsoft.com/office/officeart/2005/8/layout/hierarchy2"/>
    <dgm:cxn modelId="{C6A5EB5B-8CB0-4011-A39F-65683E251AC3}" type="presOf" srcId="{E7A355B9-5F0C-4A26-A90C-0CB32791C608}" destId="{D9A8ED81-7DD3-44F2-86C9-27D983805AA6}" srcOrd="0" destOrd="0" presId="urn:microsoft.com/office/officeart/2005/8/layout/hierarchy2"/>
    <dgm:cxn modelId="{5C315AB5-2304-4C49-AD36-5CC95C577725}" type="presOf" srcId="{3A17E95B-F3C8-4D65-9E19-67252E2D185C}" destId="{6192B839-0DF5-4324-8050-0A4F83272C52}" srcOrd="0" destOrd="0" presId="urn:microsoft.com/office/officeart/2005/8/layout/hierarchy2"/>
    <dgm:cxn modelId="{4F25BA28-5D08-491C-8D43-6D38AABB4FF5}" type="presOf" srcId="{0AB7CF8D-87A1-4F73-870E-1B04D53E455A}" destId="{7735AE93-8905-485A-8B4F-5FC16EDD06BA}" srcOrd="0" destOrd="0" presId="urn:microsoft.com/office/officeart/2005/8/layout/hierarchy2"/>
    <dgm:cxn modelId="{929B5D92-C0F1-4EF3-AEDC-D04D4986C9A6}" type="presOf" srcId="{3C24BB8A-AEA0-4427-9E4D-34747755CE45}" destId="{5DA40EDE-B246-42C1-A1FB-DBF87329143D}" srcOrd="0" destOrd="0" presId="urn:microsoft.com/office/officeart/2005/8/layout/hierarchy2"/>
    <dgm:cxn modelId="{69B81DAA-2605-4622-9B13-7C5571A74714}" type="presOf" srcId="{275A6672-E9DF-40C2-B397-0FD53E39E1C2}" destId="{1E09B69F-A0BC-42A8-B3F4-E2EB3B4181E0}" srcOrd="0" destOrd="0" presId="urn:microsoft.com/office/officeart/2005/8/layout/hierarchy2"/>
    <dgm:cxn modelId="{5B17DC00-B62C-4D6F-8023-D290944827DD}" type="presOf" srcId="{8606F63F-4D94-48DD-8D2F-E5AC5A35F24D}" destId="{C1E6EBA1-6C88-41EC-901E-633182B94BDE}" srcOrd="0" destOrd="0" presId="urn:microsoft.com/office/officeart/2005/8/layout/hierarchy2"/>
    <dgm:cxn modelId="{A0E8A0CD-532D-4E6D-A48C-70E876950D00}" type="presOf" srcId="{A7F311FF-C813-4B90-BC1B-2A0EF34EA224}" destId="{B26135CF-3809-477B-B858-C4E35DFFA33D}" srcOrd="1" destOrd="0" presId="urn:microsoft.com/office/officeart/2005/8/layout/hierarchy2"/>
    <dgm:cxn modelId="{975F5454-FAB7-4060-8961-2A1321136B85}" type="presOf" srcId="{6061C81D-9AA0-4371-B861-A867A787F8F4}" destId="{75785EE6-D517-49A7-BBE7-766C71F29FBA}" srcOrd="0" destOrd="0" presId="urn:microsoft.com/office/officeart/2005/8/layout/hierarchy2"/>
    <dgm:cxn modelId="{F1B6EBB2-67A2-41E0-BE54-2330057DB6B1}" srcId="{3A17E95B-F3C8-4D65-9E19-67252E2D185C}" destId="{8606F63F-4D94-48DD-8D2F-E5AC5A35F24D}" srcOrd="0" destOrd="0" parTransId="{09C6F9DF-A056-487C-95E5-11DB12D63C21}" sibTransId="{65C5DCFF-DF7A-4C6A-AEA6-66DC56C13149}"/>
    <dgm:cxn modelId="{563AA9F3-66F2-4815-A619-919462D01C34}" type="presOf" srcId="{6EAF0A86-9CA4-4F39-A56F-FC5B7BA87AD2}" destId="{3BC4D2C2-3154-4818-BDAB-B90072404ABB}" srcOrd="1" destOrd="0" presId="urn:microsoft.com/office/officeart/2005/8/layout/hierarchy2"/>
    <dgm:cxn modelId="{0F37B6C0-B4BC-4CE9-89F8-F4BFC1BA6FE3}" type="presOf" srcId="{3AE24D14-7F96-4C9D-9F3F-195EDC73BDA7}" destId="{3A554D12-6C96-4C12-9398-50791DEA3738}" srcOrd="0" destOrd="0" presId="urn:microsoft.com/office/officeart/2005/8/layout/hierarchy2"/>
    <dgm:cxn modelId="{8089FA85-86E5-4429-BEAF-9F0AC82F1B1A}" type="presOf" srcId="{6EAF0A86-9CA4-4F39-A56F-FC5B7BA87AD2}" destId="{A2C9D3BB-B6C1-42D4-9461-E360F1D12079}" srcOrd="0" destOrd="0" presId="urn:microsoft.com/office/officeart/2005/8/layout/hierarchy2"/>
    <dgm:cxn modelId="{ECF95781-3FF4-4E52-954B-AF56EEE61863}" srcId="{3AE24D14-7F96-4C9D-9F3F-195EDC73BDA7}" destId="{0AB7CF8D-87A1-4F73-870E-1B04D53E455A}" srcOrd="0" destOrd="0" parTransId="{4981B550-8FC6-41E8-816D-878821C9413E}" sibTransId="{599736B4-E58B-4A57-8B8A-C212D45F4764}"/>
    <dgm:cxn modelId="{515F5696-EBFF-45CE-9B3E-B2A9FC06E051}" srcId="{BB62F97B-717A-45C2-A475-DEACE650B39A}" destId="{6061C81D-9AA0-4371-B861-A867A787F8F4}" srcOrd="0" destOrd="0" parTransId="{A7F311FF-C813-4B90-BC1B-2A0EF34EA224}" sibTransId="{F6C2FBC2-4F73-4593-8BE0-2541BF728F52}"/>
    <dgm:cxn modelId="{CCCDC9A9-5961-4378-BA5F-84B7C244F8BE}" srcId="{0AB7CF8D-87A1-4F73-870E-1B04D53E455A}" destId="{BB62F97B-717A-45C2-A475-DEACE650B39A}" srcOrd="1" destOrd="0" parTransId="{E7A355B9-5F0C-4A26-A90C-0CB32791C608}" sibTransId="{E5E7CAED-5CB7-4E64-A24C-A5CFD5835DCC}"/>
    <dgm:cxn modelId="{01A2698F-DA42-4AFD-8176-978406F99B7C}" type="presOf" srcId="{3C24BB8A-AEA0-4427-9E4D-34747755CE45}" destId="{1630F0B8-F978-448C-B593-830AA383E9E2}" srcOrd="1" destOrd="0" presId="urn:microsoft.com/office/officeart/2005/8/layout/hierarchy2"/>
    <dgm:cxn modelId="{97F6C7B7-42EE-4110-8967-C9727B556B1F}" srcId="{0AB7CF8D-87A1-4F73-870E-1B04D53E455A}" destId="{3A17E95B-F3C8-4D65-9E19-67252E2D185C}" srcOrd="0" destOrd="0" parTransId="{3C24BB8A-AEA0-4427-9E4D-34747755CE45}" sibTransId="{E27F3CEB-33FC-4D93-8E88-3DF9D3D39F18}"/>
    <dgm:cxn modelId="{54A744A9-6505-4E2D-849F-A15DD29504B5}" srcId="{3A17E95B-F3C8-4D65-9E19-67252E2D185C}" destId="{275A6672-E9DF-40C2-B397-0FD53E39E1C2}" srcOrd="1" destOrd="0" parTransId="{6EAF0A86-9CA4-4F39-A56F-FC5B7BA87AD2}" sibTransId="{7D4AAF36-9F04-4EF4-B171-F17033C58242}"/>
    <dgm:cxn modelId="{3E38A472-CD58-4D2E-AEC5-2AF9CBCB33E5}" type="presOf" srcId="{E7A355B9-5F0C-4A26-A90C-0CB32791C608}" destId="{14C15EEE-E129-4678-85FD-E1852F819E9C}" srcOrd="1" destOrd="0" presId="urn:microsoft.com/office/officeart/2005/8/layout/hierarchy2"/>
    <dgm:cxn modelId="{45BDC668-D4FF-4D4E-9C46-55752D0337DF}" type="presParOf" srcId="{3A554D12-6C96-4C12-9398-50791DEA3738}" destId="{894ABFC3-63FB-4D5C-9D5D-FA4D67BF233A}" srcOrd="0" destOrd="0" presId="urn:microsoft.com/office/officeart/2005/8/layout/hierarchy2"/>
    <dgm:cxn modelId="{A53F9362-ED02-4D85-B981-A855C15F0CF6}" type="presParOf" srcId="{894ABFC3-63FB-4D5C-9D5D-FA4D67BF233A}" destId="{7735AE93-8905-485A-8B4F-5FC16EDD06BA}" srcOrd="0" destOrd="0" presId="urn:microsoft.com/office/officeart/2005/8/layout/hierarchy2"/>
    <dgm:cxn modelId="{5C03CD39-5424-40D1-A5B4-A3318EBB0F68}" type="presParOf" srcId="{894ABFC3-63FB-4D5C-9D5D-FA4D67BF233A}" destId="{9C4FF177-8297-4910-B9B1-A7C4DE54DD35}" srcOrd="1" destOrd="0" presId="urn:microsoft.com/office/officeart/2005/8/layout/hierarchy2"/>
    <dgm:cxn modelId="{998B205B-00BE-46AB-ADA5-10E2C3F8C87B}" type="presParOf" srcId="{9C4FF177-8297-4910-B9B1-A7C4DE54DD35}" destId="{5DA40EDE-B246-42C1-A1FB-DBF87329143D}" srcOrd="0" destOrd="0" presId="urn:microsoft.com/office/officeart/2005/8/layout/hierarchy2"/>
    <dgm:cxn modelId="{29B10068-9816-47FB-98E9-CC2D5DCC5672}" type="presParOf" srcId="{5DA40EDE-B246-42C1-A1FB-DBF87329143D}" destId="{1630F0B8-F978-448C-B593-830AA383E9E2}" srcOrd="0" destOrd="0" presId="urn:microsoft.com/office/officeart/2005/8/layout/hierarchy2"/>
    <dgm:cxn modelId="{BC57C11F-E1EC-4072-88BF-B735B626E6CB}" type="presParOf" srcId="{9C4FF177-8297-4910-B9B1-A7C4DE54DD35}" destId="{1B1C7C88-850B-4588-88C8-C9B0A8CE5C01}" srcOrd="1" destOrd="0" presId="urn:microsoft.com/office/officeart/2005/8/layout/hierarchy2"/>
    <dgm:cxn modelId="{76BAE01D-4A8B-4FC3-8BD6-010FEB5E4D43}" type="presParOf" srcId="{1B1C7C88-850B-4588-88C8-C9B0A8CE5C01}" destId="{6192B839-0DF5-4324-8050-0A4F83272C52}" srcOrd="0" destOrd="0" presId="urn:microsoft.com/office/officeart/2005/8/layout/hierarchy2"/>
    <dgm:cxn modelId="{A6F444A9-AF8F-4B97-8317-DD6A880E4083}" type="presParOf" srcId="{1B1C7C88-850B-4588-88C8-C9B0A8CE5C01}" destId="{47B81BDD-601F-4CE6-9E77-8CBA43D53AF2}" srcOrd="1" destOrd="0" presId="urn:microsoft.com/office/officeart/2005/8/layout/hierarchy2"/>
    <dgm:cxn modelId="{A28C71EE-24B5-4485-8103-7E8ED9A99BCC}" type="presParOf" srcId="{47B81BDD-601F-4CE6-9E77-8CBA43D53AF2}" destId="{4C404C0A-1614-41B3-9CF0-2AFF11BF94B5}" srcOrd="0" destOrd="0" presId="urn:microsoft.com/office/officeart/2005/8/layout/hierarchy2"/>
    <dgm:cxn modelId="{BAA14377-78B7-4CF6-ABB1-7C452D3423AD}" type="presParOf" srcId="{4C404C0A-1614-41B3-9CF0-2AFF11BF94B5}" destId="{F2A57C9C-9FAB-4D09-8D52-79A5418B427B}" srcOrd="0" destOrd="0" presId="urn:microsoft.com/office/officeart/2005/8/layout/hierarchy2"/>
    <dgm:cxn modelId="{F9F76E47-B9D8-4AAD-AFC7-94F0B3A80A15}" type="presParOf" srcId="{47B81BDD-601F-4CE6-9E77-8CBA43D53AF2}" destId="{9A912636-BFAB-47D1-8441-8678AD2E3790}" srcOrd="1" destOrd="0" presId="urn:microsoft.com/office/officeart/2005/8/layout/hierarchy2"/>
    <dgm:cxn modelId="{5CCB467E-3CCD-42BE-B741-41352BF34125}" type="presParOf" srcId="{9A912636-BFAB-47D1-8441-8678AD2E3790}" destId="{C1E6EBA1-6C88-41EC-901E-633182B94BDE}" srcOrd="0" destOrd="0" presId="urn:microsoft.com/office/officeart/2005/8/layout/hierarchy2"/>
    <dgm:cxn modelId="{A68DDAD4-B706-4020-94E6-2AEAD43412AE}" type="presParOf" srcId="{9A912636-BFAB-47D1-8441-8678AD2E3790}" destId="{06928ACC-9405-4504-9BAA-ED112E0DF88C}" srcOrd="1" destOrd="0" presId="urn:microsoft.com/office/officeart/2005/8/layout/hierarchy2"/>
    <dgm:cxn modelId="{E20CFC2B-C236-4907-BAEF-6BE962AB3101}" type="presParOf" srcId="{47B81BDD-601F-4CE6-9E77-8CBA43D53AF2}" destId="{A2C9D3BB-B6C1-42D4-9461-E360F1D12079}" srcOrd="2" destOrd="0" presId="urn:microsoft.com/office/officeart/2005/8/layout/hierarchy2"/>
    <dgm:cxn modelId="{2E3693B9-EF76-4C70-8190-43AF37580329}" type="presParOf" srcId="{A2C9D3BB-B6C1-42D4-9461-E360F1D12079}" destId="{3BC4D2C2-3154-4818-BDAB-B90072404ABB}" srcOrd="0" destOrd="0" presId="urn:microsoft.com/office/officeart/2005/8/layout/hierarchy2"/>
    <dgm:cxn modelId="{B7AD4646-D0B2-4936-BBA1-F6A8D6C09812}" type="presParOf" srcId="{47B81BDD-601F-4CE6-9E77-8CBA43D53AF2}" destId="{A1263323-95B1-4FC4-A979-476E5AD6858B}" srcOrd="3" destOrd="0" presId="urn:microsoft.com/office/officeart/2005/8/layout/hierarchy2"/>
    <dgm:cxn modelId="{289F7C50-7A56-43B9-BD21-BCAF1BE006EA}" type="presParOf" srcId="{A1263323-95B1-4FC4-A979-476E5AD6858B}" destId="{1E09B69F-A0BC-42A8-B3F4-E2EB3B4181E0}" srcOrd="0" destOrd="0" presId="urn:microsoft.com/office/officeart/2005/8/layout/hierarchy2"/>
    <dgm:cxn modelId="{06F72AF1-B0B7-4FE6-83EE-439602667FCF}" type="presParOf" srcId="{A1263323-95B1-4FC4-A979-476E5AD6858B}" destId="{2167F2BE-AFD2-467D-A879-EF20B9529E45}" srcOrd="1" destOrd="0" presId="urn:microsoft.com/office/officeart/2005/8/layout/hierarchy2"/>
    <dgm:cxn modelId="{D1113C15-C72B-4452-B16B-859CABAD9E10}" type="presParOf" srcId="{9C4FF177-8297-4910-B9B1-A7C4DE54DD35}" destId="{D9A8ED81-7DD3-44F2-86C9-27D983805AA6}" srcOrd="2" destOrd="0" presId="urn:microsoft.com/office/officeart/2005/8/layout/hierarchy2"/>
    <dgm:cxn modelId="{591CBBEE-2506-440B-B316-226DF35BB5A9}" type="presParOf" srcId="{D9A8ED81-7DD3-44F2-86C9-27D983805AA6}" destId="{14C15EEE-E129-4678-85FD-E1852F819E9C}" srcOrd="0" destOrd="0" presId="urn:microsoft.com/office/officeart/2005/8/layout/hierarchy2"/>
    <dgm:cxn modelId="{E30E6E2E-5646-4640-95C2-7C4D61F2A795}" type="presParOf" srcId="{9C4FF177-8297-4910-B9B1-A7C4DE54DD35}" destId="{31BA3F91-21AA-4F9D-B98A-ACF52A913E46}" srcOrd="3" destOrd="0" presId="urn:microsoft.com/office/officeart/2005/8/layout/hierarchy2"/>
    <dgm:cxn modelId="{2DDFCA63-FC23-40AE-AE01-6A4C457061A9}" type="presParOf" srcId="{31BA3F91-21AA-4F9D-B98A-ACF52A913E46}" destId="{AED6A884-B876-4ADF-9C42-9EF16D36B36F}" srcOrd="0" destOrd="0" presId="urn:microsoft.com/office/officeart/2005/8/layout/hierarchy2"/>
    <dgm:cxn modelId="{AB4EF190-7F05-4B6C-AE49-AB07A66C2169}" type="presParOf" srcId="{31BA3F91-21AA-4F9D-B98A-ACF52A913E46}" destId="{65961BC3-C577-4036-9A13-9D54412C88D8}" srcOrd="1" destOrd="0" presId="urn:microsoft.com/office/officeart/2005/8/layout/hierarchy2"/>
    <dgm:cxn modelId="{400CBEB8-AD9B-48C8-9C7D-68632742490C}" type="presParOf" srcId="{65961BC3-C577-4036-9A13-9D54412C88D8}" destId="{A95A74F7-8E45-465D-B3A2-496BA0FC8260}" srcOrd="0" destOrd="0" presId="urn:microsoft.com/office/officeart/2005/8/layout/hierarchy2"/>
    <dgm:cxn modelId="{4D1FB0E3-76CB-4166-B32E-B8C450891DFF}" type="presParOf" srcId="{A95A74F7-8E45-465D-B3A2-496BA0FC8260}" destId="{B26135CF-3809-477B-B858-C4E35DFFA33D}" srcOrd="0" destOrd="0" presId="urn:microsoft.com/office/officeart/2005/8/layout/hierarchy2"/>
    <dgm:cxn modelId="{5B8EC360-D5E0-4610-9D17-2292DEE9CC50}" type="presParOf" srcId="{65961BC3-C577-4036-9A13-9D54412C88D8}" destId="{BB4F0C36-D09F-43A4-8C82-BA90DC3F8872}" srcOrd="1" destOrd="0" presId="urn:microsoft.com/office/officeart/2005/8/layout/hierarchy2"/>
    <dgm:cxn modelId="{9302CC9E-61B6-4B3B-BF76-623E42CAB35F}" type="presParOf" srcId="{BB4F0C36-D09F-43A4-8C82-BA90DC3F8872}" destId="{75785EE6-D517-49A7-BBE7-766C71F29FBA}" srcOrd="0" destOrd="0" presId="urn:microsoft.com/office/officeart/2005/8/layout/hierarchy2"/>
    <dgm:cxn modelId="{E9E2F013-B228-418F-8C60-609AA36BA79D}" type="presParOf" srcId="{BB4F0C36-D09F-43A4-8C82-BA90DC3F8872}" destId="{80B9E203-08F9-41BC-A99A-4C36C3BEA066}"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50938" y="214313"/>
            <a:ext cx="7793037" cy="1462087"/>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1182688" y="2017713"/>
            <a:ext cx="7772400" cy="4114800"/>
          </a:xfrm>
        </p:spPr>
        <p:txBody>
          <a:bodyPr/>
          <a:lstStyle/>
          <a:p>
            <a:pPr lvl="0"/>
            <a:endParaRPr lang="zh-CN" alt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r>
              <a:rPr lang="zh-CN" altLang="en-US"/>
              <a:t>对外经济贸易大学保险学院</a:t>
            </a:r>
          </a:p>
        </p:txBody>
      </p:sp>
      <p:sp>
        <p:nvSpPr>
          <p:cNvPr id="6" name="Rectangle 13"/>
          <p:cNvSpPr>
            <a:spLocks noGrp="1" noChangeArrowheads="1"/>
          </p:cNvSpPr>
          <p:nvPr>
            <p:ph type="sldNum" sz="quarter" idx="12"/>
          </p:nvPr>
        </p:nvSpPr>
        <p:spPr>
          <a:ln/>
        </p:spPr>
        <p:txBody>
          <a:bodyPr/>
          <a:lstStyle>
            <a:lvl1pPr>
              <a:defRPr/>
            </a:lvl1pPr>
          </a:lstStyle>
          <a:p>
            <a:pPr>
              <a:defRPr/>
            </a:pPr>
            <a:fld id="{8CC03E29-686B-4AF1-9DDD-549329E8043C}"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530820CF-B880-4189-942D-D702A7CBA730}" type="datetimeFigureOut">
              <a:rPr lang="zh-CN" altLang="en-US" smtClean="0"/>
              <a:pPr/>
              <a:t>2013/7/19</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0C913308-F349-4B6D-A68A-DD1791B4A57B}" type="slidenum">
              <a:rPr lang="zh-CN" altLang="en-US" smtClean="0"/>
              <a:pPr/>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solidFill>
                  <a:srgbClr val="0070C0"/>
                </a:solidFill>
              </a:rPr>
              <a:t>风险治理机制对公司价值</a:t>
            </a:r>
            <a:r>
              <a:rPr lang="en-US" altLang="zh-CN" dirty="0" smtClean="0">
                <a:solidFill>
                  <a:srgbClr val="0070C0"/>
                </a:solidFill>
              </a:rPr>
              <a:t/>
            </a:r>
            <a:br>
              <a:rPr lang="en-US" altLang="zh-CN" dirty="0" smtClean="0">
                <a:solidFill>
                  <a:srgbClr val="0070C0"/>
                </a:solidFill>
              </a:rPr>
            </a:br>
            <a:r>
              <a:rPr lang="zh-CN" altLang="en-US" dirty="0" smtClean="0">
                <a:solidFill>
                  <a:srgbClr val="0070C0"/>
                </a:solidFill>
              </a:rPr>
              <a:t>的影响效应分析</a:t>
            </a:r>
            <a:endParaRPr lang="zh-CN" altLang="en-US" dirty="0">
              <a:solidFill>
                <a:srgbClr val="0070C0"/>
              </a:solidFill>
            </a:endParaRPr>
          </a:p>
        </p:txBody>
      </p:sp>
      <p:sp>
        <p:nvSpPr>
          <p:cNvPr id="3" name="副标题 2"/>
          <p:cNvSpPr>
            <a:spLocks noGrp="1"/>
          </p:cNvSpPr>
          <p:nvPr>
            <p:ph type="subTitle" idx="1"/>
          </p:nvPr>
        </p:nvSpPr>
        <p:spPr/>
        <p:txBody>
          <a:bodyPr>
            <a:normAutofit fontScale="70000" lnSpcReduction="20000"/>
          </a:bodyPr>
          <a:lstStyle/>
          <a:p>
            <a:endParaRPr lang="en-US" altLang="zh-CN" dirty="0" smtClean="0"/>
          </a:p>
          <a:p>
            <a:endParaRPr lang="en-US" altLang="zh-CN" dirty="0" smtClean="0"/>
          </a:p>
          <a:p>
            <a:endParaRPr lang="en-US" altLang="zh-CN" dirty="0" smtClean="0"/>
          </a:p>
          <a:p>
            <a:r>
              <a:rPr lang="zh-CN" altLang="en-US" sz="5600" b="1" dirty="0" smtClean="0"/>
              <a:t>王  稳</a:t>
            </a:r>
            <a:endParaRPr lang="zh-CN" altLang="en-US" sz="5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页脚占位符 4"/>
          <p:cNvSpPr>
            <a:spLocks noGrp="1"/>
          </p:cNvSpPr>
          <p:nvPr>
            <p:ph type="ftr" sz="quarter" idx="11"/>
          </p:nvPr>
        </p:nvSpPr>
        <p:spPr>
          <a:noFill/>
        </p:spPr>
        <p:txBody>
          <a:bodyPr/>
          <a:lstStyle/>
          <a:p>
            <a:r>
              <a:rPr lang="zh-CN" altLang="en-US" smtClean="0"/>
              <a:t>对外经济贸易大学保险学院</a:t>
            </a:r>
          </a:p>
        </p:txBody>
      </p:sp>
      <p:sp>
        <p:nvSpPr>
          <p:cNvPr id="436226" name="Line 2"/>
          <p:cNvSpPr>
            <a:spLocks noChangeShapeType="1"/>
          </p:cNvSpPr>
          <p:nvPr/>
        </p:nvSpPr>
        <p:spPr bwMode="auto">
          <a:xfrm>
            <a:off x="4546600" y="984250"/>
            <a:ext cx="25400" cy="5073650"/>
          </a:xfrm>
          <a:prstGeom prst="line">
            <a:avLst/>
          </a:prstGeom>
          <a:noFill/>
          <a:ln w="12700">
            <a:solidFill>
              <a:schemeClr val="tx1"/>
            </a:solidFill>
            <a:round/>
            <a:headEnd type="none" w="sm" len="sm"/>
            <a:tailEnd type="none" w="sm" len="sm"/>
          </a:ln>
          <a:effectLst>
            <a:outerShdw dist="35921" dir="2700000" algn="ctr" rotWithShape="0">
              <a:schemeClr val="bg2"/>
            </a:outerShdw>
          </a:effectLst>
        </p:spPr>
        <p:txBody>
          <a:bodyPr/>
          <a:lstStyle/>
          <a:p>
            <a:pPr>
              <a:defRPr/>
            </a:pPr>
            <a:endParaRPr lang="zh-CN" altLang="en-US"/>
          </a:p>
        </p:txBody>
      </p:sp>
      <p:sp>
        <p:nvSpPr>
          <p:cNvPr id="436227" name="AutoShape 3"/>
          <p:cNvSpPr>
            <a:spLocks noChangeArrowheads="1"/>
          </p:cNvSpPr>
          <p:nvPr/>
        </p:nvSpPr>
        <p:spPr bwMode="auto">
          <a:xfrm>
            <a:off x="2124075" y="3860800"/>
            <a:ext cx="2232025" cy="1620838"/>
          </a:xfrm>
          <a:prstGeom prst="roundRect">
            <a:avLst>
              <a:gd name="adj" fmla="val 16667"/>
            </a:avLst>
          </a:prstGeom>
          <a:solidFill>
            <a:srgbClr val="99CC00"/>
          </a:solidFill>
          <a:ln w="12700">
            <a:solidFill>
              <a:schemeClr val="tx1"/>
            </a:solidFill>
            <a:round/>
            <a:headEnd type="none" w="sm" len="sm"/>
            <a:tailEnd type="none" w="sm" len="sm"/>
          </a:ln>
          <a:effectLst>
            <a:outerShdw dist="35921" dir="2700000" algn="ctr" rotWithShape="0">
              <a:schemeClr val="bg2"/>
            </a:outerShdw>
          </a:effectLst>
        </p:spPr>
        <p:txBody>
          <a:bodyPr rIns="18000" anchor="ctr"/>
          <a:lstStyle/>
          <a:p>
            <a:pPr algn="ctr" eaLnBrk="0" hangingPunct="0">
              <a:defRPr/>
            </a:pPr>
            <a:r>
              <a:rPr lang="zh-CN" altLang="en-US" sz="1200">
                <a:latin typeface="华文楷体" pitchFamily="2" charset="-122"/>
                <a:ea typeface="华文楷体" pitchFamily="2" charset="-122"/>
              </a:rPr>
              <a:t>行业内控指引</a:t>
            </a:r>
          </a:p>
          <a:p>
            <a:pPr eaLnBrk="0" hangingPunct="0">
              <a:buFont typeface="Wingdings" pitchFamily="2" charset="2"/>
              <a:buChar char="Ø"/>
              <a:defRPr/>
            </a:pPr>
            <a:r>
              <a:rPr lang="zh-CN" altLang="en-US" sz="1200">
                <a:latin typeface="华文楷体" pitchFamily="2" charset="-122"/>
                <a:ea typeface="华文楷体" pitchFamily="2" charset="-122"/>
              </a:rPr>
              <a:t>商业银行内控指引</a:t>
            </a:r>
          </a:p>
          <a:p>
            <a:pPr eaLnBrk="0" hangingPunct="0">
              <a:buFont typeface="Wingdings" pitchFamily="2" charset="2"/>
              <a:buChar char="Ø"/>
              <a:defRPr/>
            </a:pPr>
            <a:r>
              <a:rPr lang="zh-CN" altLang="en-US" sz="1200">
                <a:latin typeface="华文楷体" pitchFamily="2" charset="-122"/>
                <a:ea typeface="华文楷体" pitchFamily="2" charset="-122"/>
              </a:rPr>
              <a:t>证券公司内控指引</a:t>
            </a:r>
          </a:p>
          <a:p>
            <a:pPr eaLnBrk="0" hangingPunct="0">
              <a:buFont typeface="Wingdings" pitchFamily="2" charset="2"/>
              <a:buChar char="Ø"/>
              <a:defRPr/>
            </a:pPr>
            <a:r>
              <a:rPr lang="zh-CN" altLang="en-US" sz="1200">
                <a:latin typeface="华文楷体" pitchFamily="2" charset="-122"/>
                <a:ea typeface="华文楷体" pitchFamily="2" charset="-122"/>
              </a:rPr>
              <a:t>证券投资基金管理公司内部         控制指导意见</a:t>
            </a:r>
          </a:p>
          <a:p>
            <a:pPr eaLnBrk="0" hangingPunct="0">
              <a:buFont typeface="Wingdings" pitchFamily="2" charset="2"/>
              <a:buChar char="Ø"/>
              <a:defRPr/>
            </a:pPr>
            <a:r>
              <a:rPr lang="zh-CN" altLang="en-US" sz="1200">
                <a:latin typeface="华文楷体" pitchFamily="2" charset="-122"/>
                <a:ea typeface="华文楷体" pitchFamily="2" charset="-122"/>
              </a:rPr>
              <a:t>保险公司风险管理指引</a:t>
            </a:r>
          </a:p>
          <a:p>
            <a:pPr eaLnBrk="0" hangingPunct="0">
              <a:buFont typeface="Wingdings" pitchFamily="2" charset="2"/>
              <a:buChar char="Ø"/>
              <a:defRPr/>
            </a:pPr>
            <a:r>
              <a:rPr lang="zh-CN" altLang="en-US" sz="1200">
                <a:latin typeface="华文楷体" pitchFamily="2" charset="-122"/>
                <a:ea typeface="华文楷体" pitchFamily="2" charset="-122"/>
              </a:rPr>
              <a:t>保险公司合规管理指引</a:t>
            </a:r>
          </a:p>
          <a:p>
            <a:pPr eaLnBrk="0" hangingPunct="0">
              <a:buFont typeface="Wingdings" pitchFamily="2" charset="2"/>
              <a:buChar char="Ø"/>
              <a:defRPr/>
            </a:pPr>
            <a:r>
              <a:rPr lang="zh-CN" altLang="en-US" sz="1200">
                <a:latin typeface="华文楷体" pitchFamily="2" charset="-122"/>
                <a:ea typeface="华文楷体" pitchFamily="2" charset="-122"/>
              </a:rPr>
              <a:t>保险公司内部审计指引</a:t>
            </a:r>
          </a:p>
          <a:p>
            <a:pPr eaLnBrk="0" hangingPunct="0">
              <a:buFont typeface="Wingdings" pitchFamily="2" charset="2"/>
              <a:buChar char="Ø"/>
              <a:defRPr/>
            </a:pPr>
            <a:r>
              <a:rPr lang="zh-CN" altLang="en-US" sz="1200">
                <a:latin typeface="华文楷体" pitchFamily="2" charset="-122"/>
                <a:ea typeface="华文楷体" pitchFamily="2" charset="-122"/>
              </a:rPr>
              <a:t>寿险公司内部控制评价办法</a:t>
            </a:r>
          </a:p>
        </p:txBody>
      </p:sp>
      <p:sp>
        <p:nvSpPr>
          <p:cNvPr id="436228" name="AutoShape 4"/>
          <p:cNvSpPr>
            <a:spLocks noChangeArrowheads="1"/>
          </p:cNvSpPr>
          <p:nvPr/>
        </p:nvSpPr>
        <p:spPr bwMode="auto">
          <a:xfrm>
            <a:off x="468313" y="4149725"/>
            <a:ext cx="1565275" cy="800100"/>
          </a:xfrm>
          <a:prstGeom prst="roundRect">
            <a:avLst>
              <a:gd name="adj" fmla="val 16667"/>
            </a:avLst>
          </a:prstGeom>
          <a:solidFill>
            <a:srgbClr val="99CC00"/>
          </a:solidFill>
          <a:ln w="12700">
            <a:solidFill>
              <a:schemeClr val="tx1"/>
            </a:solidFill>
            <a:round/>
            <a:headEnd type="none" w="sm" len="sm"/>
            <a:tailEnd type="none" w="sm" len="sm"/>
          </a:ln>
          <a:effectLst>
            <a:outerShdw dist="35921" dir="2700000" algn="ctr" rotWithShape="0">
              <a:schemeClr val="bg2"/>
            </a:outerShdw>
          </a:effectLst>
        </p:spPr>
        <p:txBody>
          <a:bodyPr/>
          <a:lstStyle/>
          <a:p>
            <a:pPr marL="84138" indent="-84138" algn="ctr" eaLnBrk="0" hangingPunct="0">
              <a:defRPr/>
            </a:pPr>
            <a:r>
              <a:rPr lang="zh-CN" altLang="en-US" sz="1200">
                <a:latin typeface="Times New Roman" pitchFamily="18" charset="0"/>
                <a:ea typeface="华文楷体" pitchFamily="2" charset="-122"/>
              </a:rPr>
              <a:t>上市公司内控指引</a:t>
            </a:r>
          </a:p>
          <a:p>
            <a:pPr marL="84138" indent="-84138" eaLnBrk="0" hangingPunct="0">
              <a:buClr>
                <a:schemeClr val="tx1"/>
              </a:buClr>
              <a:buFont typeface="Wingdings" pitchFamily="2" charset="2"/>
              <a:buChar char="Ø"/>
              <a:defRPr/>
            </a:pPr>
            <a:r>
              <a:rPr lang="zh-CN" altLang="en-US" sz="1200">
                <a:latin typeface="Times New Roman" pitchFamily="18" charset="0"/>
                <a:ea typeface="华文楷体" pitchFamily="2" charset="-122"/>
              </a:rPr>
              <a:t>上交所内控指引</a:t>
            </a:r>
          </a:p>
          <a:p>
            <a:pPr marL="84138" indent="-84138" eaLnBrk="0" hangingPunct="0">
              <a:buClr>
                <a:schemeClr val="tx1"/>
              </a:buClr>
              <a:buFont typeface="Wingdings" pitchFamily="2" charset="2"/>
              <a:buChar char="Ø"/>
              <a:defRPr/>
            </a:pPr>
            <a:r>
              <a:rPr lang="zh-CN" altLang="en-US" sz="1200">
                <a:latin typeface="Times New Roman" pitchFamily="18" charset="0"/>
                <a:ea typeface="华文楷体" pitchFamily="2" charset="-122"/>
              </a:rPr>
              <a:t>深交所内控指引</a:t>
            </a:r>
          </a:p>
        </p:txBody>
      </p:sp>
      <p:sp>
        <p:nvSpPr>
          <p:cNvPr id="436229" name="Rectangle 5"/>
          <p:cNvSpPr>
            <a:spLocks noChangeArrowheads="1"/>
          </p:cNvSpPr>
          <p:nvPr/>
        </p:nvSpPr>
        <p:spPr bwMode="auto">
          <a:xfrm>
            <a:off x="468313" y="5624513"/>
            <a:ext cx="1550987" cy="352425"/>
          </a:xfrm>
          <a:prstGeom prst="rect">
            <a:avLst/>
          </a:prstGeom>
          <a:solidFill>
            <a:srgbClr val="0066CC"/>
          </a:solidFill>
          <a:ln w="12700">
            <a:solidFill>
              <a:schemeClr val="tx1"/>
            </a:solidFill>
            <a:miter lim="800000"/>
            <a:headEnd type="none" w="sm" len="sm"/>
            <a:tailEnd type="none" w="sm" len="sm"/>
          </a:ln>
          <a:effectLst>
            <a:outerShdw dist="35921" dir="2700000" algn="ctr" rotWithShape="0">
              <a:schemeClr val="bg2"/>
            </a:outerShdw>
          </a:effectLst>
        </p:spPr>
        <p:txBody>
          <a:bodyPr anchor="ctr"/>
          <a:lstStyle/>
          <a:p>
            <a:pPr algn="ctr" eaLnBrk="0" hangingPunct="0">
              <a:defRPr/>
            </a:pPr>
            <a:r>
              <a:rPr lang="zh-CN" altLang="en-US" sz="1600">
                <a:solidFill>
                  <a:schemeClr val="bg1"/>
                </a:solidFill>
                <a:latin typeface="Times New Roman" pitchFamily="18" charset="0"/>
                <a:ea typeface="楷体_GB2312" pitchFamily="49" charset="-122"/>
              </a:rPr>
              <a:t>证券交易所</a:t>
            </a:r>
          </a:p>
        </p:txBody>
      </p:sp>
      <p:sp>
        <p:nvSpPr>
          <p:cNvPr id="436230" name="Rectangle 6"/>
          <p:cNvSpPr>
            <a:spLocks noChangeArrowheads="1"/>
          </p:cNvSpPr>
          <p:nvPr/>
        </p:nvSpPr>
        <p:spPr bwMode="auto">
          <a:xfrm>
            <a:off x="2303463" y="5661025"/>
            <a:ext cx="1905000" cy="338138"/>
          </a:xfrm>
          <a:prstGeom prst="rect">
            <a:avLst/>
          </a:prstGeom>
          <a:solidFill>
            <a:srgbClr val="0066CC"/>
          </a:solidFill>
          <a:ln w="12700">
            <a:solidFill>
              <a:schemeClr val="tx1"/>
            </a:solidFill>
            <a:miter lim="800000"/>
            <a:headEnd type="none" w="sm" len="sm"/>
            <a:tailEnd type="none" w="sm" len="sm"/>
          </a:ln>
          <a:effectLst>
            <a:outerShdw dist="35921" dir="2700000" algn="ctr" rotWithShape="0">
              <a:schemeClr val="bg2"/>
            </a:outerShdw>
          </a:effectLst>
        </p:spPr>
        <p:txBody>
          <a:bodyPr anchor="ctr"/>
          <a:lstStyle/>
          <a:p>
            <a:pPr algn="ctr" eaLnBrk="0" hangingPunct="0">
              <a:defRPr/>
            </a:pPr>
            <a:r>
              <a:rPr lang="zh-CN" altLang="en-US" sz="1600">
                <a:solidFill>
                  <a:schemeClr val="bg1"/>
                </a:solidFill>
                <a:latin typeface="Times New Roman" pitchFamily="18" charset="0"/>
                <a:ea typeface="楷体_GB2312" pitchFamily="49" charset="-122"/>
              </a:rPr>
              <a:t>行业监管机构</a:t>
            </a:r>
          </a:p>
        </p:txBody>
      </p:sp>
      <p:sp>
        <p:nvSpPr>
          <p:cNvPr id="436231" name="Rectangle 7"/>
          <p:cNvSpPr>
            <a:spLocks noChangeArrowheads="1"/>
          </p:cNvSpPr>
          <p:nvPr/>
        </p:nvSpPr>
        <p:spPr bwMode="auto">
          <a:xfrm>
            <a:off x="431800" y="3752850"/>
            <a:ext cx="4048125" cy="1727200"/>
          </a:xfrm>
          <a:prstGeom prst="rect">
            <a:avLst/>
          </a:prstGeom>
          <a:noFill/>
          <a:ln w="19050">
            <a:solidFill>
              <a:schemeClr val="tx1"/>
            </a:solidFill>
            <a:prstDash val="sysDot"/>
            <a:miter lim="800000"/>
            <a:headEnd type="none" w="sm" len="sm"/>
            <a:tailEnd type="none" w="sm" len="sm"/>
          </a:ln>
          <a:effectLst>
            <a:outerShdw dist="35921" dir="2700000" algn="ctr" rotWithShape="0">
              <a:schemeClr val="bg2"/>
            </a:outerShdw>
          </a:effectLst>
        </p:spPr>
        <p:txBody>
          <a:bodyPr wrap="none" anchor="ctr"/>
          <a:lstStyle/>
          <a:p>
            <a:pPr>
              <a:defRPr/>
            </a:pPr>
            <a:endParaRPr lang="zh-CN" altLang="en-US"/>
          </a:p>
        </p:txBody>
      </p:sp>
      <p:sp>
        <p:nvSpPr>
          <p:cNvPr id="436232" name="AutoShape 8"/>
          <p:cNvSpPr>
            <a:spLocks noChangeArrowheads="1"/>
          </p:cNvSpPr>
          <p:nvPr/>
        </p:nvSpPr>
        <p:spPr bwMode="auto">
          <a:xfrm>
            <a:off x="1584325" y="1160463"/>
            <a:ext cx="2555875" cy="1025525"/>
          </a:xfrm>
          <a:prstGeom prst="roundRect">
            <a:avLst>
              <a:gd name="adj" fmla="val 16667"/>
            </a:avLst>
          </a:prstGeom>
          <a:solidFill>
            <a:srgbClr val="99CC00"/>
          </a:solidFill>
          <a:ln w="12700">
            <a:solidFill>
              <a:schemeClr val="tx1"/>
            </a:solidFill>
            <a:round/>
            <a:headEnd type="none" w="sm" len="sm"/>
            <a:tailEnd type="none" w="sm" len="sm"/>
          </a:ln>
          <a:effectLst>
            <a:outerShdw dist="35921" dir="2700000" algn="ctr" rotWithShape="0">
              <a:schemeClr val="bg2"/>
            </a:outerShdw>
          </a:effectLst>
        </p:spPr>
        <p:txBody>
          <a:bodyPr/>
          <a:lstStyle/>
          <a:p>
            <a:pPr algn="ctr" eaLnBrk="0" hangingPunct="0">
              <a:defRPr/>
            </a:pPr>
            <a:endParaRPr lang="en-US" altLang="zh-CN" sz="1600">
              <a:latin typeface="Times New Roman" pitchFamily="18" charset="0"/>
              <a:ea typeface="华文楷体" pitchFamily="2" charset="-122"/>
            </a:endParaRPr>
          </a:p>
          <a:p>
            <a:pPr algn="ctr" eaLnBrk="0" hangingPunct="0">
              <a:defRPr/>
            </a:pPr>
            <a:r>
              <a:rPr lang="zh-CN" altLang="en-US" sz="1600">
                <a:latin typeface="Times New Roman" pitchFamily="18" charset="0"/>
                <a:ea typeface="华文楷体" pitchFamily="2" charset="-122"/>
              </a:rPr>
              <a:t>企业内部控制基本规范</a:t>
            </a:r>
          </a:p>
        </p:txBody>
      </p:sp>
      <p:sp>
        <p:nvSpPr>
          <p:cNvPr id="436234" name="Rectangle 10"/>
          <p:cNvSpPr>
            <a:spLocks noChangeArrowheads="1"/>
          </p:cNvSpPr>
          <p:nvPr/>
        </p:nvSpPr>
        <p:spPr bwMode="auto">
          <a:xfrm>
            <a:off x="503238" y="1341438"/>
            <a:ext cx="887412" cy="985837"/>
          </a:xfrm>
          <a:prstGeom prst="rect">
            <a:avLst/>
          </a:prstGeom>
          <a:solidFill>
            <a:srgbClr val="0066CC"/>
          </a:solidFill>
          <a:ln w="12700">
            <a:solidFill>
              <a:schemeClr val="tx1"/>
            </a:solidFill>
            <a:miter lim="800000"/>
            <a:headEnd type="none" w="sm" len="sm"/>
            <a:tailEnd type="none" w="sm" len="sm"/>
          </a:ln>
          <a:effectLst>
            <a:outerShdw dist="35921" dir="2700000" algn="ctr" rotWithShape="0">
              <a:schemeClr val="bg2"/>
            </a:outerShdw>
          </a:effectLst>
        </p:spPr>
        <p:txBody>
          <a:bodyPr anchor="ctr"/>
          <a:lstStyle/>
          <a:p>
            <a:pPr algn="ctr" eaLnBrk="0" hangingPunct="0">
              <a:defRPr/>
            </a:pPr>
            <a:r>
              <a:rPr lang="zh-CN" altLang="en-US" sz="1600">
                <a:solidFill>
                  <a:schemeClr val="bg1"/>
                </a:solidFill>
                <a:latin typeface="Times New Roman" pitchFamily="18" charset="0"/>
                <a:ea typeface="华文楷体" pitchFamily="2" charset="-122"/>
              </a:rPr>
              <a:t>财政部等</a:t>
            </a:r>
          </a:p>
        </p:txBody>
      </p:sp>
      <p:sp>
        <p:nvSpPr>
          <p:cNvPr id="436235" name="Rectangle 11"/>
          <p:cNvSpPr>
            <a:spLocks noChangeArrowheads="1"/>
          </p:cNvSpPr>
          <p:nvPr/>
        </p:nvSpPr>
        <p:spPr bwMode="auto">
          <a:xfrm>
            <a:off x="395288" y="1016000"/>
            <a:ext cx="4032250" cy="2665413"/>
          </a:xfrm>
          <a:prstGeom prst="rect">
            <a:avLst/>
          </a:prstGeom>
          <a:noFill/>
          <a:ln w="19050">
            <a:solidFill>
              <a:schemeClr val="tx1"/>
            </a:solidFill>
            <a:prstDash val="sysDot"/>
            <a:miter lim="800000"/>
            <a:headEnd type="none" w="sm" len="sm"/>
            <a:tailEnd type="none" w="sm" len="sm"/>
          </a:ln>
          <a:effectLst>
            <a:outerShdw dist="35921" dir="2700000" algn="ctr" rotWithShape="0">
              <a:schemeClr val="bg2"/>
            </a:outerShdw>
          </a:effectLst>
        </p:spPr>
        <p:txBody>
          <a:bodyPr wrap="none" anchor="ctr"/>
          <a:lstStyle/>
          <a:p>
            <a:pPr>
              <a:defRPr/>
            </a:pPr>
            <a:endParaRPr lang="zh-CN" altLang="en-US"/>
          </a:p>
        </p:txBody>
      </p:sp>
      <p:sp>
        <p:nvSpPr>
          <p:cNvPr id="436236" name="AutoShape 12"/>
          <p:cNvSpPr>
            <a:spLocks noChangeArrowheads="1"/>
          </p:cNvSpPr>
          <p:nvPr/>
        </p:nvSpPr>
        <p:spPr bwMode="auto">
          <a:xfrm>
            <a:off x="719138" y="2636838"/>
            <a:ext cx="3455987" cy="457200"/>
          </a:xfrm>
          <a:prstGeom prst="roundRect">
            <a:avLst>
              <a:gd name="adj" fmla="val 16667"/>
            </a:avLst>
          </a:prstGeom>
          <a:solidFill>
            <a:srgbClr val="99CC00"/>
          </a:solidFill>
          <a:ln w="12700">
            <a:solidFill>
              <a:schemeClr val="tx1"/>
            </a:solidFill>
            <a:prstDash val="dash"/>
            <a:round/>
            <a:headEnd type="none" w="sm" len="sm"/>
            <a:tailEnd type="none" w="sm" len="sm"/>
          </a:ln>
          <a:effectLst>
            <a:outerShdw dist="35921" dir="2700000" algn="ctr" rotWithShape="0">
              <a:schemeClr val="bg2"/>
            </a:outerShdw>
          </a:effectLst>
        </p:spPr>
        <p:txBody>
          <a:bodyPr anchor="ctr"/>
          <a:lstStyle/>
          <a:p>
            <a:pPr marL="84138" indent="-84138" algn="ctr">
              <a:defRPr/>
            </a:pPr>
            <a:r>
              <a:rPr lang="zh-CN" altLang="en-US" sz="1400">
                <a:latin typeface="Times New Roman" pitchFamily="18" charset="0"/>
                <a:ea typeface="华文楷体" pitchFamily="2" charset="-122"/>
              </a:rPr>
              <a:t>企业内部控制评价指引</a:t>
            </a:r>
          </a:p>
        </p:txBody>
      </p:sp>
      <p:sp>
        <p:nvSpPr>
          <p:cNvPr id="436237" name="AutoShape 13"/>
          <p:cNvSpPr>
            <a:spLocks noChangeArrowheads="1"/>
          </p:cNvSpPr>
          <p:nvPr/>
        </p:nvSpPr>
        <p:spPr bwMode="auto">
          <a:xfrm>
            <a:off x="755650" y="3176588"/>
            <a:ext cx="3454400" cy="436562"/>
          </a:xfrm>
          <a:prstGeom prst="roundRect">
            <a:avLst>
              <a:gd name="adj" fmla="val 16667"/>
            </a:avLst>
          </a:prstGeom>
          <a:solidFill>
            <a:srgbClr val="99CC00"/>
          </a:solidFill>
          <a:ln w="12700">
            <a:solidFill>
              <a:schemeClr val="tx1"/>
            </a:solidFill>
            <a:prstDash val="dash"/>
            <a:round/>
            <a:headEnd type="none" w="sm" len="sm"/>
            <a:tailEnd type="none" w="sm" len="sm"/>
          </a:ln>
          <a:effectLst>
            <a:outerShdw dist="35921" dir="2700000" algn="ctr" rotWithShape="0">
              <a:schemeClr val="bg2"/>
            </a:outerShdw>
          </a:effectLst>
        </p:spPr>
        <p:txBody>
          <a:bodyPr anchor="ctr"/>
          <a:lstStyle/>
          <a:p>
            <a:pPr marL="84138" indent="-84138" algn="ctr" eaLnBrk="0" hangingPunct="0">
              <a:defRPr/>
            </a:pPr>
            <a:r>
              <a:rPr lang="zh-CN" altLang="en-US" sz="1400">
                <a:latin typeface="华文楷体" pitchFamily="2" charset="-122"/>
                <a:ea typeface="华文楷体" pitchFamily="2" charset="-122"/>
              </a:rPr>
              <a:t>企业内部控制鉴证指引</a:t>
            </a:r>
          </a:p>
        </p:txBody>
      </p:sp>
      <p:sp>
        <p:nvSpPr>
          <p:cNvPr id="70670" name="Rectangle 14"/>
          <p:cNvSpPr>
            <a:spLocks noChangeArrowheads="1"/>
          </p:cNvSpPr>
          <p:nvPr/>
        </p:nvSpPr>
        <p:spPr bwMode="gray">
          <a:xfrm>
            <a:off x="4724400" y="1905000"/>
            <a:ext cx="3889375" cy="2362200"/>
          </a:xfrm>
          <a:prstGeom prst="rect">
            <a:avLst/>
          </a:prstGeom>
          <a:solidFill>
            <a:srgbClr val="99CC00"/>
          </a:solidFill>
          <a:ln w="6350">
            <a:solidFill>
              <a:srgbClr val="000000"/>
            </a:solidFill>
            <a:miter lim="800000"/>
            <a:headEnd type="none" w="sm" len="sm"/>
            <a:tailEnd type="none" w="sm" len="sm"/>
          </a:ln>
        </p:spPr>
        <p:txBody>
          <a:bodyPr lIns="18288" rIns="18288"/>
          <a:lstStyle/>
          <a:p>
            <a:pPr algn="just" defTabSz="820738" eaLnBrk="0" hangingPunct="0"/>
            <a:r>
              <a:rPr lang="en-US" altLang="zh-CN" sz="2400"/>
              <a:t>2006</a:t>
            </a:r>
            <a:r>
              <a:rPr lang="zh-CN" altLang="en-US" sz="2400"/>
              <a:t>年，制定了</a:t>
            </a:r>
            <a:r>
              <a:rPr lang="en-US" altLang="zh-CN" sz="2400"/>
              <a:t>《</a:t>
            </a:r>
            <a:r>
              <a:rPr lang="zh-CN" altLang="en-US" sz="2400"/>
              <a:t>中央企业全面风险管理指引</a:t>
            </a:r>
            <a:r>
              <a:rPr lang="en-US" altLang="zh-CN" sz="2400"/>
              <a:t>》</a:t>
            </a:r>
            <a:endParaRPr lang="en-US" altLang="zh-CN" sz="2400">
              <a:latin typeface="Times New Roman" pitchFamily="18" charset="0"/>
              <a:ea typeface="华文楷体" pitchFamily="2" charset="-122"/>
            </a:endParaRPr>
          </a:p>
        </p:txBody>
      </p:sp>
      <p:sp>
        <p:nvSpPr>
          <p:cNvPr id="70671" name="Oval 17"/>
          <p:cNvSpPr>
            <a:spLocks noChangeArrowheads="1"/>
          </p:cNvSpPr>
          <p:nvPr/>
        </p:nvSpPr>
        <p:spPr bwMode="auto">
          <a:xfrm>
            <a:off x="5334000" y="1447800"/>
            <a:ext cx="2286000" cy="417513"/>
          </a:xfrm>
          <a:prstGeom prst="ellipse">
            <a:avLst/>
          </a:prstGeom>
          <a:noFill/>
          <a:ln w="28575" cap="sq">
            <a:solidFill>
              <a:srgbClr val="FF0000"/>
            </a:solidFill>
            <a:round/>
            <a:headEnd type="none" w="sm" len="sm"/>
            <a:tailEnd type="none" w="sm" len="sm"/>
          </a:ln>
        </p:spPr>
        <p:txBody>
          <a:bodyPr wrap="none" anchor="ctr"/>
          <a:lstStyle/>
          <a:p>
            <a:pPr marL="265113" indent="-265113" algn="ctr">
              <a:spcBef>
                <a:spcPct val="50000"/>
              </a:spcBef>
              <a:buFontTx/>
              <a:buChar char="•"/>
              <a:tabLst>
                <a:tab pos="457200" algn="l"/>
                <a:tab pos="2413000" algn="l"/>
              </a:tabLst>
            </a:pPr>
            <a:endParaRPr lang="zh-CN" altLang="zh-CN" sz="2000" b="1">
              <a:latin typeface="华文楷体" pitchFamily="2" charset="-122"/>
              <a:ea typeface="华文楷体" pitchFamily="2" charset="-122"/>
              <a:cs typeface="Arial" pitchFamily="34" charset="0"/>
            </a:endParaRPr>
          </a:p>
        </p:txBody>
      </p:sp>
      <p:sp>
        <p:nvSpPr>
          <p:cNvPr id="436242" name="AutoShape 18"/>
          <p:cNvSpPr>
            <a:spLocks noChangeArrowheads="1"/>
          </p:cNvSpPr>
          <p:nvPr/>
        </p:nvSpPr>
        <p:spPr bwMode="auto">
          <a:xfrm rot="5400000">
            <a:off x="2603500" y="2228850"/>
            <a:ext cx="466725" cy="346075"/>
          </a:xfrm>
          <a:prstGeom prst="leftArrow">
            <a:avLst>
              <a:gd name="adj1" fmla="val 50000"/>
              <a:gd name="adj2" fmla="val 33716"/>
            </a:avLst>
          </a:prstGeom>
          <a:solidFill>
            <a:srgbClr val="CCFFCC"/>
          </a:solidFill>
          <a:ln w="1270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defRPr/>
            </a:pPr>
            <a:endParaRPr lang="zh-CN" altLang="en-US"/>
          </a:p>
        </p:txBody>
      </p:sp>
      <p:sp>
        <p:nvSpPr>
          <p:cNvPr id="70673" name="Rectangle 19"/>
          <p:cNvSpPr>
            <a:spLocks noChangeArrowheads="1"/>
          </p:cNvSpPr>
          <p:nvPr/>
        </p:nvSpPr>
        <p:spPr bwMode="auto">
          <a:xfrm>
            <a:off x="214282" y="260350"/>
            <a:ext cx="8929718" cy="533400"/>
          </a:xfrm>
          <a:prstGeom prst="rect">
            <a:avLst/>
          </a:prstGeom>
          <a:noFill/>
          <a:ln w="9525" algn="ctr">
            <a:noFill/>
            <a:miter lim="800000"/>
            <a:headEnd/>
            <a:tailEnd/>
          </a:ln>
        </p:spPr>
        <p:txBody>
          <a:bodyPr anchor="ctr"/>
          <a:lstStyle/>
          <a:p>
            <a:r>
              <a:rPr lang="zh-CN" altLang="en-US" sz="4400" b="1" dirty="0" smtClean="0">
                <a:ea typeface="华文楷体" pitchFamily="2" charset="-122"/>
              </a:rPr>
              <a:t>中国企业风险</a:t>
            </a:r>
            <a:r>
              <a:rPr lang="zh-CN" altLang="en-US" sz="4400" b="1" dirty="0">
                <a:ea typeface="华文楷体" pitchFamily="2" charset="-122"/>
              </a:rPr>
              <a:t>管理的</a:t>
            </a:r>
            <a:r>
              <a:rPr lang="zh-CN" altLang="en-US" sz="4400" b="1" dirty="0" smtClean="0">
                <a:ea typeface="华文楷体" pitchFamily="2" charset="-122"/>
              </a:rPr>
              <a:t>发展（推动者）</a:t>
            </a:r>
            <a:endParaRPr lang="zh-CN" altLang="en-US" sz="4400" b="1" dirty="0">
              <a:ea typeface="华文楷体" pitchFamily="2" charset="-122"/>
            </a:endParaRPr>
          </a:p>
        </p:txBody>
      </p:sp>
      <p:sp>
        <p:nvSpPr>
          <p:cNvPr id="70674" name="Line 20"/>
          <p:cNvSpPr>
            <a:spLocks noChangeShapeType="1"/>
          </p:cNvSpPr>
          <p:nvPr/>
        </p:nvSpPr>
        <p:spPr bwMode="auto">
          <a:xfrm>
            <a:off x="684213" y="836613"/>
            <a:ext cx="8064500" cy="0"/>
          </a:xfrm>
          <a:prstGeom prst="line">
            <a:avLst/>
          </a:prstGeom>
          <a:noFill/>
          <a:ln w="31750">
            <a:solidFill>
              <a:srgbClr val="99CC00"/>
            </a:solidFill>
            <a:round/>
            <a:headEnd/>
            <a:tailEnd/>
          </a:ln>
        </p:spPr>
        <p:txBody>
          <a:bodyPr anchor="ctr"/>
          <a:lstStyle/>
          <a:p>
            <a:endParaRPr lang="zh-CN" altLang="en-US"/>
          </a:p>
        </p:txBody>
      </p:sp>
      <p:sp>
        <p:nvSpPr>
          <p:cNvPr id="70675" name="Rectangle 21"/>
          <p:cNvSpPr>
            <a:spLocks noChangeArrowheads="1"/>
          </p:cNvSpPr>
          <p:nvPr/>
        </p:nvSpPr>
        <p:spPr bwMode="auto">
          <a:xfrm>
            <a:off x="5867400" y="1295400"/>
            <a:ext cx="1327150" cy="641350"/>
          </a:xfrm>
          <a:prstGeom prst="rect">
            <a:avLst/>
          </a:prstGeom>
          <a:noFill/>
          <a:ln w="9525">
            <a:noFill/>
            <a:miter lim="800000"/>
            <a:headEnd/>
            <a:tailEnd/>
          </a:ln>
        </p:spPr>
        <p:txBody>
          <a:bodyPr wrap="none">
            <a:spAutoFit/>
          </a:bodyPr>
          <a:lstStyle/>
          <a:p>
            <a:pPr eaLnBrk="0" hangingPunct="0"/>
            <a:r>
              <a:rPr lang="zh-CN" altLang="en-US">
                <a:solidFill>
                  <a:schemeClr val="bg1"/>
                </a:solidFill>
              </a:rPr>
              <a:t>证券交易所</a:t>
            </a:r>
          </a:p>
          <a:p>
            <a:r>
              <a:rPr lang="zh-CN" altLang="en-US"/>
              <a:t>国资委</a:t>
            </a:r>
          </a:p>
        </p:txBody>
      </p:sp>
    </p:spTree>
  </p:cSld>
  <p:clrMapOvr>
    <a:masterClrMapping/>
  </p:clrMapOvr>
  <p:transition advClick="0" advTm="3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标题 1"/>
          <p:cNvSpPr>
            <a:spLocks noGrp="1"/>
          </p:cNvSpPr>
          <p:nvPr>
            <p:ph type="title"/>
          </p:nvPr>
        </p:nvSpPr>
        <p:spPr/>
        <p:txBody>
          <a:bodyPr>
            <a:normAutofit fontScale="90000"/>
          </a:bodyPr>
          <a:lstStyle/>
          <a:p>
            <a:r>
              <a:rPr lang="zh-CN" altLang="en-US" sz="4000" dirty="0" smtClean="0"/>
              <a:t>传统的风险管理范式（</a:t>
            </a:r>
            <a:r>
              <a:rPr lang="zh-CN" altLang="en-US" sz="2200" dirty="0" smtClean="0"/>
              <a:t>定价问题、可保风险的发展</a:t>
            </a:r>
            <a:r>
              <a:rPr lang="zh-CN" altLang="en-US" dirty="0" smtClean="0"/>
              <a:t>）</a:t>
            </a:r>
          </a:p>
        </p:txBody>
      </p:sp>
      <p:cxnSp>
        <p:nvCxnSpPr>
          <p:cNvPr id="5" name="直接连接符 4"/>
          <p:cNvCxnSpPr/>
          <p:nvPr/>
        </p:nvCxnSpPr>
        <p:spPr>
          <a:xfrm>
            <a:off x="1403350" y="2060575"/>
            <a:ext cx="0" cy="374491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971550" y="5373688"/>
            <a:ext cx="5976938"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任意多边形 11"/>
          <p:cNvSpPr/>
          <p:nvPr/>
        </p:nvSpPr>
        <p:spPr>
          <a:xfrm>
            <a:off x="2035175" y="2997200"/>
            <a:ext cx="1814513" cy="1931988"/>
          </a:xfrm>
          <a:custGeom>
            <a:avLst/>
            <a:gdLst>
              <a:gd name="connsiteX0" fmla="*/ 0 w 1814052"/>
              <a:gd name="connsiteY0" fmla="*/ 0 h 1932039"/>
              <a:gd name="connsiteX1" fmla="*/ 368710 w 1814052"/>
              <a:gd name="connsiteY1" fmla="*/ 1415846 h 1932039"/>
              <a:gd name="connsiteX2" fmla="*/ 1814052 w 1814052"/>
              <a:gd name="connsiteY2" fmla="*/ 1932039 h 1932039"/>
            </a:gdLst>
            <a:ahLst/>
            <a:cxnLst>
              <a:cxn ang="0">
                <a:pos x="connsiteX0" y="connsiteY0"/>
              </a:cxn>
              <a:cxn ang="0">
                <a:pos x="connsiteX1" y="connsiteY1"/>
              </a:cxn>
              <a:cxn ang="0">
                <a:pos x="connsiteX2" y="connsiteY2"/>
              </a:cxn>
            </a:cxnLst>
            <a:rect l="l" t="t" r="r" b="b"/>
            <a:pathLst>
              <a:path w="1814052" h="1932039">
                <a:moveTo>
                  <a:pt x="0" y="0"/>
                </a:moveTo>
                <a:cubicBezTo>
                  <a:pt x="33184" y="546920"/>
                  <a:pt x="66368" y="1093840"/>
                  <a:pt x="368710" y="1415846"/>
                </a:cubicBezTo>
                <a:cubicBezTo>
                  <a:pt x="671052" y="1737852"/>
                  <a:pt x="1814052" y="1932039"/>
                  <a:pt x="1814052" y="1932039"/>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p>
        </p:txBody>
      </p:sp>
      <p:sp>
        <p:nvSpPr>
          <p:cNvPr id="14" name="内容占位符 13"/>
          <p:cNvSpPr>
            <a:spLocks noGrp="1"/>
          </p:cNvSpPr>
          <p:nvPr>
            <p:ph idx="1"/>
          </p:nvPr>
        </p:nvSpPr>
        <p:spPr>
          <a:xfrm>
            <a:off x="3348038" y="2276475"/>
            <a:ext cx="1871662" cy="2160588"/>
          </a:xfrm>
          <a:custGeom>
            <a:avLst/>
            <a:gdLst>
              <a:gd name="connsiteX0" fmla="*/ 0 w 1814052"/>
              <a:gd name="connsiteY0" fmla="*/ 0 h 1932039"/>
              <a:gd name="connsiteX1" fmla="*/ 368710 w 1814052"/>
              <a:gd name="connsiteY1" fmla="*/ 1415846 h 1932039"/>
              <a:gd name="connsiteX2" fmla="*/ 1814052 w 1814052"/>
              <a:gd name="connsiteY2" fmla="*/ 1932039 h 1932039"/>
            </a:gdLst>
            <a:ahLst/>
            <a:cxnLst>
              <a:cxn ang="0">
                <a:pos x="connsiteX0" y="connsiteY0"/>
              </a:cxn>
              <a:cxn ang="0">
                <a:pos x="connsiteX1" y="connsiteY1"/>
              </a:cxn>
              <a:cxn ang="0">
                <a:pos x="connsiteX2" y="connsiteY2"/>
              </a:cxn>
            </a:cxnLst>
            <a:rect l="l" t="t" r="r" b="b"/>
            <a:pathLst>
              <a:path w="1814052" h="1932039">
                <a:moveTo>
                  <a:pt x="0" y="0"/>
                </a:moveTo>
                <a:cubicBezTo>
                  <a:pt x="33184" y="546920"/>
                  <a:pt x="66368" y="1093840"/>
                  <a:pt x="368710" y="1415846"/>
                </a:cubicBezTo>
                <a:cubicBezTo>
                  <a:pt x="671052" y="1737852"/>
                  <a:pt x="1814052" y="1932039"/>
                  <a:pt x="1814052" y="193203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defRPr/>
            </a:pPr>
            <a:endParaRPr lang="zh-CN" altLang="en-US" dirty="0"/>
          </a:p>
        </p:txBody>
      </p:sp>
      <p:sp>
        <p:nvSpPr>
          <p:cNvPr id="39943" name="TextBox 14"/>
          <p:cNvSpPr txBox="1">
            <a:spLocks noChangeArrowheads="1"/>
          </p:cNvSpPr>
          <p:nvPr/>
        </p:nvSpPr>
        <p:spPr bwMode="auto">
          <a:xfrm>
            <a:off x="941388" y="2060575"/>
            <a:ext cx="461962" cy="720725"/>
          </a:xfrm>
          <a:prstGeom prst="rect">
            <a:avLst/>
          </a:prstGeom>
          <a:noFill/>
          <a:ln w="9525">
            <a:noFill/>
            <a:miter lim="800000"/>
            <a:headEnd/>
            <a:tailEnd/>
          </a:ln>
        </p:spPr>
        <p:txBody>
          <a:bodyPr vert="eaVert">
            <a:spAutoFit/>
          </a:bodyPr>
          <a:lstStyle/>
          <a:p>
            <a:r>
              <a:rPr lang="zh-CN" altLang="en-US"/>
              <a:t>概率</a:t>
            </a:r>
          </a:p>
        </p:txBody>
      </p:sp>
      <p:sp>
        <p:nvSpPr>
          <p:cNvPr id="39944" name="TextBox 15"/>
          <p:cNvSpPr txBox="1">
            <a:spLocks noChangeArrowheads="1"/>
          </p:cNvSpPr>
          <p:nvPr/>
        </p:nvSpPr>
        <p:spPr bwMode="auto">
          <a:xfrm>
            <a:off x="6011863" y="5373688"/>
            <a:ext cx="936625" cy="368300"/>
          </a:xfrm>
          <a:prstGeom prst="rect">
            <a:avLst/>
          </a:prstGeom>
          <a:noFill/>
          <a:ln w="9525">
            <a:noFill/>
            <a:miter lim="800000"/>
            <a:headEnd/>
            <a:tailEnd/>
          </a:ln>
        </p:spPr>
        <p:txBody>
          <a:bodyPr>
            <a:spAutoFit/>
          </a:bodyPr>
          <a:lstStyle/>
          <a:p>
            <a:r>
              <a:rPr lang="zh-CN" altLang="en-US"/>
              <a:t>损失</a:t>
            </a:r>
          </a:p>
        </p:txBody>
      </p:sp>
      <p:sp>
        <p:nvSpPr>
          <p:cNvPr id="39945" name="TextBox 16"/>
          <p:cNvSpPr txBox="1">
            <a:spLocks noChangeArrowheads="1"/>
          </p:cNvSpPr>
          <p:nvPr/>
        </p:nvSpPr>
        <p:spPr bwMode="auto">
          <a:xfrm>
            <a:off x="1619250" y="4724400"/>
            <a:ext cx="1728788" cy="369888"/>
          </a:xfrm>
          <a:prstGeom prst="rect">
            <a:avLst/>
          </a:prstGeom>
          <a:noFill/>
          <a:ln w="9525">
            <a:noFill/>
            <a:miter lim="800000"/>
            <a:headEnd/>
            <a:tailEnd/>
          </a:ln>
        </p:spPr>
        <p:txBody>
          <a:bodyPr>
            <a:spAutoFit/>
          </a:bodyPr>
          <a:lstStyle/>
          <a:p>
            <a:r>
              <a:rPr lang="zh-CN" altLang="en-US"/>
              <a:t>低风险区域</a:t>
            </a:r>
          </a:p>
        </p:txBody>
      </p:sp>
      <p:sp>
        <p:nvSpPr>
          <p:cNvPr id="39946" name="矩形 17"/>
          <p:cNvSpPr>
            <a:spLocks noChangeArrowheads="1"/>
          </p:cNvSpPr>
          <p:nvPr/>
        </p:nvSpPr>
        <p:spPr bwMode="auto">
          <a:xfrm>
            <a:off x="3902075" y="2997200"/>
            <a:ext cx="3046413" cy="368300"/>
          </a:xfrm>
          <a:prstGeom prst="rect">
            <a:avLst/>
          </a:prstGeom>
          <a:noFill/>
          <a:ln w="9525">
            <a:noFill/>
            <a:miter lim="800000"/>
            <a:headEnd/>
            <a:tailEnd/>
          </a:ln>
        </p:spPr>
        <p:txBody>
          <a:bodyPr>
            <a:spAutoFit/>
          </a:bodyPr>
          <a:lstStyle/>
          <a:p>
            <a:r>
              <a:rPr lang="zh-CN" altLang="en-US"/>
              <a:t>高风险区域</a:t>
            </a:r>
          </a:p>
        </p:txBody>
      </p:sp>
      <p:sp>
        <p:nvSpPr>
          <p:cNvPr id="39947" name="矩形 18"/>
          <p:cNvSpPr>
            <a:spLocks noChangeArrowheads="1"/>
          </p:cNvSpPr>
          <p:nvPr/>
        </p:nvSpPr>
        <p:spPr bwMode="auto">
          <a:xfrm>
            <a:off x="2555875" y="3983038"/>
            <a:ext cx="1944688" cy="369887"/>
          </a:xfrm>
          <a:prstGeom prst="rect">
            <a:avLst/>
          </a:prstGeom>
          <a:noFill/>
          <a:ln w="9525">
            <a:noFill/>
            <a:miter lim="800000"/>
            <a:headEnd/>
            <a:tailEnd/>
          </a:ln>
        </p:spPr>
        <p:txBody>
          <a:bodyPr>
            <a:spAutoFit/>
          </a:bodyPr>
          <a:lstStyle/>
          <a:p>
            <a:r>
              <a:rPr lang="zh-CN" altLang="en-US"/>
              <a:t>中等风险区域</a:t>
            </a:r>
          </a:p>
        </p:txBody>
      </p:sp>
      <p:sp>
        <p:nvSpPr>
          <p:cNvPr id="39948" name="TextBox 12"/>
          <p:cNvSpPr txBox="1">
            <a:spLocks noChangeArrowheads="1"/>
          </p:cNvSpPr>
          <p:nvPr/>
        </p:nvSpPr>
        <p:spPr bwMode="auto">
          <a:xfrm>
            <a:off x="2555875" y="5543550"/>
            <a:ext cx="2952750" cy="523875"/>
          </a:xfrm>
          <a:prstGeom prst="rect">
            <a:avLst/>
          </a:prstGeom>
          <a:noFill/>
          <a:ln w="9525">
            <a:noFill/>
            <a:miter lim="800000"/>
            <a:headEnd/>
            <a:tailEnd/>
          </a:ln>
        </p:spPr>
        <p:txBody>
          <a:bodyPr>
            <a:spAutoFit/>
          </a:bodyPr>
          <a:lstStyle/>
          <a:p>
            <a:r>
              <a:rPr lang="zh-CN" altLang="en-US" sz="2800" b="1">
                <a:solidFill>
                  <a:srgbClr val="FF0000"/>
                </a:solidFill>
              </a:rPr>
              <a:t>风险的基本结构</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p:nvPr>
        </p:nvSpPr>
        <p:spPr/>
        <p:txBody>
          <a:bodyPr/>
          <a:lstStyle/>
          <a:p>
            <a:pPr algn="ctr"/>
            <a:r>
              <a:rPr lang="zh-CN" altLang="en-US" b="1" smtClean="0">
                <a:solidFill>
                  <a:srgbClr val="FF0000"/>
                </a:solidFill>
              </a:rPr>
              <a:t>企业风险管理问题的基本结构</a:t>
            </a:r>
          </a:p>
        </p:txBody>
      </p:sp>
      <p:graphicFrame>
        <p:nvGraphicFramePr>
          <p:cNvPr id="4" name="内容占位符 3"/>
          <p:cNvGraphicFramePr>
            <a:graphicFrameLocks noGrp="1"/>
          </p:cNvGraphicFramePr>
          <p:nvPr>
            <p:ph idx="1"/>
          </p:nvPr>
        </p:nvGraphicFramePr>
        <p:xfrm>
          <a:off x="3347864" y="1752600"/>
          <a:ext cx="5219874"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圆角矩形 4"/>
          <p:cNvSpPr/>
          <p:nvPr/>
        </p:nvSpPr>
        <p:spPr>
          <a:xfrm>
            <a:off x="971550" y="3429000"/>
            <a:ext cx="1439863" cy="122396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t>风险事项</a:t>
            </a:r>
          </a:p>
        </p:txBody>
      </p:sp>
      <p:sp>
        <p:nvSpPr>
          <p:cNvPr id="6" name="加号 5"/>
          <p:cNvSpPr/>
          <p:nvPr/>
        </p:nvSpPr>
        <p:spPr>
          <a:xfrm>
            <a:off x="2433638" y="3692525"/>
            <a:ext cx="914400" cy="914400"/>
          </a:xfrm>
          <a:prstGeom prst="mathPlu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8" name="直接箭头连接符 7"/>
          <p:cNvCxnSpPr/>
          <p:nvPr/>
        </p:nvCxnSpPr>
        <p:spPr>
          <a:xfrm>
            <a:off x="6659563" y="3429000"/>
            <a:ext cx="576262" cy="1223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V="1">
            <a:off x="6659563" y="3141663"/>
            <a:ext cx="576262" cy="15827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V="1">
            <a:off x="6659563" y="3933825"/>
            <a:ext cx="576262" cy="71913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标题 1"/>
          <p:cNvSpPr>
            <a:spLocks noGrp="1"/>
          </p:cNvSpPr>
          <p:nvPr>
            <p:ph type="title"/>
          </p:nvPr>
        </p:nvSpPr>
        <p:spPr/>
        <p:txBody>
          <a:bodyPr>
            <a:normAutofit/>
          </a:bodyPr>
          <a:lstStyle/>
          <a:p>
            <a:r>
              <a:rPr lang="zh-CN" altLang="en-US" dirty="0" smtClean="0"/>
              <a:t>企业全面风险与人的行为相关</a:t>
            </a:r>
          </a:p>
        </p:txBody>
      </p:sp>
      <p:sp>
        <p:nvSpPr>
          <p:cNvPr id="41987" name="内容占位符 2"/>
          <p:cNvSpPr>
            <a:spLocks noGrp="1"/>
          </p:cNvSpPr>
          <p:nvPr>
            <p:ph idx="1"/>
          </p:nvPr>
        </p:nvSpPr>
        <p:spPr/>
        <p:txBody>
          <a:bodyPr/>
          <a:lstStyle/>
          <a:p>
            <a:pPr>
              <a:buFont typeface="Wingdings" pitchFamily="2" charset="2"/>
              <a:buNone/>
            </a:pPr>
            <a:r>
              <a:rPr lang="en-US" altLang="zh-CN" dirty="0" smtClean="0"/>
              <a:t>1</a:t>
            </a:r>
            <a:r>
              <a:rPr lang="zh-CN" altLang="en-US" dirty="0" smtClean="0"/>
              <a:t>、自然状态的不确定性：决策者如何评估不确定性；</a:t>
            </a:r>
            <a:endParaRPr lang="en-US" altLang="zh-CN" dirty="0" smtClean="0"/>
          </a:p>
          <a:p>
            <a:pPr>
              <a:buFont typeface="Wingdings" pitchFamily="2" charset="2"/>
              <a:buNone/>
            </a:pPr>
            <a:r>
              <a:rPr lang="en-US" altLang="zh-CN" dirty="0" smtClean="0"/>
              <a:t>2</a:t>
            </a:r>
            <a:r>
              <a:rPr lang="zh-CN" altLang="en-US" dirty="0" smtClean="0"/>
              <a:t>、人的主观行为：决策者的风险态度；</a:t>
            </a:r>
            <a:endParaRPr lang="en-US" altLang="zh-CN" dirty="0" smtClean="0"/>
          </a:p>
          <a:p>
            <a:pPr>
              <a:buFont typeface="Wingdings" pitchFamily="2" charset="2"/>
              <a:buNone/>
            </a:pPr>
            <a:r>
              <a:rPr lang="en-US" altLang="zh-CN" dirty="0" smtClean="0"/>
              <a:t>3</a:t>
            </a:r>
            <a:r>
              <a:rPr lang="zh-CN" altLang="en-US" dirty="0" smtClean="0"/>
              <a:t>、两者结合所导致的结果：备选方案的风险大小。</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en-US" sz="3600" b="1" dirty="0" smtClean="0"/>
              <a:t>二</a:t>
            </a:r>
            <a:r>
              <a:rPr lang="zh-CN" altLang="en-US" sz="3600" b="1" dirty="0" smtClean="0"/>
              <a:t>、</a:t>
            </a:r>
            <a:r>
              <a:rPr altLang="en-US" sz="3600" b="1" dirty="0" smtClean="0"/>
              <a:t>风险治理机制</a:t>
            </a:r>
            <a:r>
              <a:rPr lang="zh-CN" altLang="en-US" sz="3600" b="1" dirty="0" smtClean="0"/>
              <a:t>与公司价值的关系</a:t>
            </a:r>
            <a:endParaRPr lang="zh-CN" altLang="en-US" sz="3600" b="1" dirty="0"/>
          </a:p>
        </p:txBody>
      </p:sp>
      <p:sp>
        <p:nvSpPr>
          <p:cNvPr id="3" name="内容占位符 2"/>
          <p:cNvSpPr>
            <a:spLocks noGrp="1"/>
          </p:cNvSpPr>
          <p:nvPr>
            <p:ph idx="1"/>
          </p:nvPr>
        </p:nvSpPr>
        <p:spPr/>
        <p:txBody>
          <a:bodyPr>
            <a:normAutofit/>
          </a:bodyPr>
          <a:lstStyle/>
          <a:p>
            <a:pPr>
              <a:buNone/>
            </a:pPr>
            <a:r>
              <a:rPr lang="zh-CN" altLang="en-US" sz="3600" dirty="0" smtClean="0"/>
              <a:t>以管理层激励和风险管理策略为核心的风险治理机制对公司价值的影响效应是企业风险管理理论和实践的重大课题。</a:t>
            </a:r>
            <a:endParaRPr lang="en-US" altLang="zh-CN" sz="3600" dirty="0" smtClean="0"/>
          </a:p>
          <a:p>
            <a:pPr>
              <a:buNone/>
            </a:pPr>
            <a:endParaRPr lang="zh-CN" alt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诸多系统重要性的国际大型金融机构失败或破产的重要诱因是缺乏有效的激励机制和相互制衡机制（</a:t>
            </a:r>
            <a:r>
              <a:rPr lang="en-US" dirty="0" err="1" smtClean="0"/>
              <a:t>Behehuk</a:t>
            </a:r>
            <a:r>
              <a:rPr lang="en-US" dirty="0" smtClean="0"/>
              <a:t> &amp; </a:t>
            </a:r>
            <a:r>
              <a:rPr lang="en-US" dirty="0" err="1" smtClean="0"/>
              <a:t>Spamann</a:t>
            </a:r>
            <a:r>
              <a:rPr lang="zh-CN" altLang="en-US" dirty="0" smtClean="0"/>
              <a:t>，</a:t>
            </a:r>
            <a:r>
              <a:rPr lang="en-US" dirty="0" smtClean="0"/>
              <a:t>2010</a:t>
            </a:r>
            <a:r>
              <a:rPr lang="zh-CN" altLang="en-US" dirty="0" smtClean="0"/>
              <a:t>）。而设计合理的管理层激励机制可以降低管理层偏离股东利益最大化轨道的程度，减少代理成本，从而提高公司价值（</a:t>
            </a:r>
            <a:r>
              <a:rPr lang="en-US" dirty="0" err="1" smtClean="0"/>
              <a:t>Lewellen</a:t>
            </a:r>
            <a:r>
              <a:rPr lang="en-US" dirty="0" smtClean="0"/>
              <a:t> &amp; Huntsman</a:t>
            </a:r>
            <a:r>
              <a:rPr lang="zh-CN" altLang="en-US" dirty="0" smtClean="0"/>
              <a:t>，</a:t>
            </a:r>
            <a:r>
              <a:rPr lang="en-US" dirty="0" smtClean="0"/>
              <a:t>1970</a:t>
            </a:r>
            <a:r>
              <a:rPr lang="zh-CN" altLang="en-US" dirty="0" smtClean="0"/>
              <a:t>；</a:t>
            </a:r>
            <a:r>
              <a:rPr lang="en-US" dirty="0" err="1" smtClean="0"/>
              <a:t>Morck</a:t>
            </a:r>
            <a:r>
              <a:rPr lang="en-US" dirty="0" smtClean="0"/>
              <a:t> et al.</a:t>
            </a:r>
            <a:r>
              <a:rPr lang="zh-CN" altLang="en-US" dirty="0" smtClean="0"/>
              <a:t>，</a:t>
            </a:r>
            <a:r>
              <a:rPr lang="en-US" dirty="0" smtClean="0"/>
              <a:t>1988</a:t>
            </a:r>
            <a:r>
              <a:rPr lang="zh-CN" altLang="en-US" dirty="0" smtClean="0"/>
              <a:t>）。</a:t>
            </a:r>
          </a:p>
          <a:p>
            <a:r>
              <a:rPr lang="zh-CN" altLang="en-US" dirty="0" smtClean="0"/>
              <a:t>相关的实证研究也表明，无论是运用衍生品工具进行风险对冲（</a:t>
            </a:r>
            <a:r>
              <a:rPr lang="en-US" dirty="0" err="1" smtClean="0"/>
              <a:t>Allayannis</a:t>
            </a:r>
            <a:r>
              <a:rPr lang="en-US" dirty="0" smtClean="0"/>
              <a:t> et al.</a:t>
            </a:r>
            <a:r>
              <a:rPr lang="zh-CN" altLang="en-US" dirty="0" smtClean="0"/>
              <a:t>，</a:t>
            </a:r>
            <a:r>
              <a:rPr lang="en-US" dirty="0" smtClean="0"/>
              <a:t>2001</a:t>
            </a:r>
            <a:r>
              <a:rPr lang="zh-CN" altLang="en-US" dirty="0" smtClean="0"/>
              <a:t>；</a:t>
            </a:r>
            <a:r>
              <a:rPr lang="en-US" dirty="0" smtClean="0"/>
              <a:t>Carter et al.</a:t>
            </a:r>
            <a:r>
              <a:rPr lang="zh-CN" altLang="en-US" dirty="0" smtClean="0"/>
              <a:t>，</a:t>
            </a:r>
            <a:r>
              <a:rPr lang="en-US" dirty="0" smtClean="0"/>
              <a:t>2004</a:t>
            </a:r>
            <a:r>
              <a:rPr lang="zh-CN" altLang="en-US" dirty="0" smtClean="0"/>
              <a:t>；</a:t>
            </a:r>
            <a:r>
              <a:rPr lang="en-US" dirty="0" err="1" smtClean="0"/>
              <a:t>Belghitar</a:t>
            </a:r>
            <a:r>
              <a:rPr lang="en-US" dirty="0" smtClean="0"/>
              <a:t> et al.</a:t>
            </a:r>
            <a:r>
              <a:rPr lang="zh-CN" altLang="en-US" dirty="0" smtClean="0"/>
              <a:t>，</a:t>
            </a:r>
            <a:r>
              <a:rPr lang="en-US" dirty="0" smtClean="0"/>
              <a:t>2008</a:t>
            </a:r>
            <a:r>
              <a:rPr lang="zh-CN" altLang="en-US" dirty="0" smtClean="0"/>
              <a:t>），还是实行全面风险管理（</a:t>
            </a:r>
            <a:r>
              <a:rPr lang="en-US" dirty="0" smtClean="0"/>
              <a:t>Hoyt &amp; Liebenberg</a:t>
            </a:r>
            <a:r>
              <a:rPr lang="zh-CN" altLang="en-US" dirty="0" smtClean="0"/>
              <a:t>，</a:t>
            </a:r>
            <a:r>
              <a:rPr lang="en-US" dirty="0" smtClean="0"/>
              <a:t>2011</a:t>
            </a:r>
            <a:r>
              <a:rPr lang="zh-CN" altLang="en-US" dirty="0" smtClean="0"/>
              <a:t>），风险管理都能够提升公司价值。</a:t>
            </a:r>
          </a:p>
          <a:p>
            <a:pPr>
              <a:buNone/>
            </a:pP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页脚占位符 4"/>
          <p:cNvSpPr>
            <a:spLocks noGrp="1"/>
          </p:cNvSpPr>
          <p:nvPr>
            <p:ph type="ftr" sz="quarter" idx="11"/>
          </p:nvPr>
        </p:nvSpPr>
        <p:spPr>
          <a:noFill/>
        </p:spPr>
        <p:txBody>
          <a:bodyPr/>
          <a:lstStyle/>
          <a:p>
            <a:r>
              <a:rPr lang="zh-CN" altLang="en-US" smtClean="0"/>
              <a:t>对外经济贸易大学保险学院</a:t>
            </a:r>
          </a:p>
        </p:txBody>
      </p:sp>
      <p:sp>
        <p:nvSpPr>
          <p:cNvPr id="98307" name="Rectangle 2"/>
          <p:cNvSpPr>
            <a:spLocks noGrp="1" noChangeArrowheads="1"/>
          </p:cNvSpPr>
          <p:nvPr>
            <p:ph type="title"/>
          </p:nvPr>
        </p:nvSpPr>
        <p:spPr/>
        <p:txBody>
          <a:bodyPr/>
          <a:lstStyle/>
          <a:p>
            <a:r>
              <a:rPr lang="zh-CN" altLang="en-US" b="1" dirty="0" smtClean="0">
                <a:solidFill>
                  <a:srgbClr val="0000CC"/>
                </a:solidFill>
              </a:rPr>
              <a:t>企业的内部环境</a:t>
            </a:r>
            <a:r>
              <a:rPr lang="en-US" altLang="zh-CN" sz="3400" dirty="0" smtClean="0">
                <a:solidFill>
                  <a:srgbClr val="0000CC"/>
                </a:solidFill>
                <a:latin typeface="Arial" pitchFamily="34" charset="0"/>
                <a:ea typeface="华文新魏" pitchFamily="2" charset="-122"/>
              </a:rPr>
              <a:t>——</a:t>
            </a:r>
            <a:r>
              <a:rPr lang="zh-CN" altLang="en-US" sz="3200" dirty="0" smtClean="0">
                <a:solidFill>
                  <a:srgbClr val="0000CC"/>
                </a:solidFill>
                <a:latin typeface="Arial" pitchFamily="34" charset="0"/>
                <a:ea typeface="华文新魏" pitchFamily="2" charset="-122"/>
              </a:rPr>
              <a:t>风险治理结构</a:t>
            </a:r>
          </a:p>
        </p:txBody>
      </p:sp>
      <p:sp>
        <p:nvSpPr>
          <p:cNvPr id="98308" name="Rectangle 3"/>
          <p:cNvSpPr>
            <a:spLocks noGrp="1" noChangeArrowheads="1"/>
          </p:cNvSpPr>
          <p:nvPr>
            <p:ph type="body" idx="1"/>
          </p:nvPr>
        </p:nvSpPr>
        <p:spPr/>
        <p:txBody>
          <a:bodyPr/>
          <a:lstStyle/>
          <a:p>
            <a:pPr>
              <a:buNone/>
            </a:pPr>
            <a:r>
              <a:rPr lang="zh-CN" altLang="en-US" sz="4000" dirty="0" smtClean="0"/>
              <a:t>企业风险治理机制是一种契约，通过一定的风险治理手段或风险管理策略合理规制剩余索取权和控制权的安排和调整，以使企业内的不同利益主体特别是股东（委托人）和管理层（代理人）形成有效的自我约束和激励机制。</a:t>
            </a:r>
            <a:endParaRPr lang="zh-CN"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1</a:t>
            </a:r>
            <a:r>
              <a:rPr lang="zh-CN" altLang="en-US" dirty="0" smtClean="0"/>
              <a:t>、问题的提出</a:t>
            </a:r>
            <a:endParaRPr lang="zh-CN" altLang="en-US" dirty="0"/>
          </a:p>
        </p:txBody>
      </p:sp>
      <p:sp>
        <p:nvSpPr>
          <p:cNvPr id="3" name="内容占位符 2"/>
          <p:cNvSpPr>
            <a:spLocks noGrp="1"/>
          </p:cNvSpPr>
          <p:nvPr>
            <p:ph idx="1"/>
          </p:nvPr>
        </p:nvSpPr>
        <p:spPr/>
        <p:txBody>
          <a:bodyPr>
            <a:normAutofit/>
          </a:bodyPr>
          <a:lstStyle/>
          <a:p>
            <a:pPr>
              <a:buNone/>
            </a:pPr>
            <a:r>
              <a:rPr lang="zh-CN" altLang="en-US" dirty="0" smtClean="0"/>
              <a:t>        传统企业理论关注的是激励机制，目的是解决代理问题带来的负面影响。</a:t>
            </a:r>
            <a:endParaRPr lang="en-US" altLang="zh-CN" dirty="0" smtClean="0"/>
          </a:p>
          <a:p>
            <a:pPr>
              <a:buNone/>
            </a:pPr>
            <a:r>
              <a:rPr lang="en-US" altLang="zh-CN" dirty="0" smtClean="0"/>
              <a:t>        </a:t>
            </a:r>
            <a:r>
              <a:rPr lang="zh-CN" altLang="en-US" dirty="0" smtClean="0"/>
              <a:t>但当考虑企业面临的风险因素时，基于代理人努力投入程度而设计的激励机制不能有效解决代理人和委托人之间风险偏好差异问题。</a:t>
            </a:r>
            <a:endParaRPr lang="en-US" altLang="zh-CN" dirty="0" smtClean="0"/>
          </a:p>
          <a:p>
            <a:pPr>
              <a:buNone/>
            </a:pPr>
            <a:r>
              <a:rPr lang="en-US" altLang="zh-CN" dirty="0" smtClean="0"/>
              <a:t>         </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dirty="0" smtClean="0"/>
              <a:t>         从企业风险管理的角度来看，需要将风险治理机制引入到企业风险管理过程中。</a:t>
            </a:r>
            <a:endParaRPr lang="en-US" altLang="zh-CN" dirty="0" smtClean="0"/>
          </a:p>
          <a:p>
            <a:pPr>
              <a:buNone/>
            </a:pPr>
            <a:r>
              <a:rPr lang="en-US" altLang="zh-CN" dirty="0" smtClean="0"/>
              <a:t>         </a:t>
            </a:r>
            <a:r>
              <a:rPr lang="zh-CN" altLang="en-US" dirty="0" smtClean="0"/>
              <a:t>而风险治理机制的核心是管理层激励和风险管理策略。</a:t>
            </a:r>
            <a:endParaRPr lang="en-US" altLang="zh-CN" dirty="0" smtClean="0"/>
          </a:p>
          <a:p>
            <a:pPr>
              <a:buNone/>
            </a:pPr>
            <a:r>
              <a:rPr lang="en-US" altLang="zh-CN" dirty="0" smtClean="0"/>
              <a:t>        </a:t>
            </a:r>
            <a:r>
              <a:rPr lang="zh-CN" altLang="en-US" dirty="0" smtClean="0"/>
              <a:t>从企业风险管理的角度来看，对于代理人的道德风险问题，要从努力投入和风险偏好两个维度来综合考虑，以便建立有效的风险治理机制（</a:t>
            </a:r>
            <a:r>
              <a:rPr lang="en-US" dirty="0" err="1" smtClean="0"/>
              <a:t>Sepe</a:t>
            </a:r>
            <a:r>
              <a:rPr lang="zh-CN" altLang="en-US" dirty="0" smtClean="0"/>
              <a:t>，</a:t>
            </a:r>
            <a:r>
              <a:rPr lang="en-US" dirty="0" smtClean="0"/>
              <a:t>2010</a:t>
            </a:r>
            <a:r>
              <a:rPr lang="zh-CN" altLang="en-US" dirty="0" smtClean="0"/>
              <a:t>）。</a:t>
            </a:r>
            <a:endParaRPr lang="en-US" altLang="zh-CN" sz="3600" dirty="0" smtClean="0"/>
          </a:p>
          <a:p>
            <a:pPr>
              <a:buNone/>
            </a:pP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 </a:t>
            </a:r>
            <a:r>
              <a:rPr lang="zh-CN" altLang="en-US" dirty="0" smtClean="0"/>
              <a:t>风险治理机制的焦点问题</a:t>
            </a:r>
            <a:endParaRPr lang="zh-CN" altLang="en-US" dirty="0"/>
          </a:p>
        </p:txBody>
      </p:sp>
      <p:sp>
        <p:nvSpPr>
          <p:cNvPr id="3" name="内容占位符 2"/>
          <p:cNvSpPr>
            <a:spLocks noGrp="1"/>
          </p:cNvSpPr>
          <p:nvPr>
            <p:ph idx="1"/>
          </p:nvPr>
        </p:nvSpPr>
        <p:spPr/>
        <p:txBody>
          <a:bodyPr/>
          <a:lstStyle/>
          <a:p>
            <a:pPr>
              <a:buNone/>
            </a:pPr>
            <a:r>
              <a:rPr lang="zh-CN" altLang="en-US" dirty="0" smtClean="0"/>
              <a:t>（</a:t>
            </a:r>
            <a:r>
              <a:rPr lang="en-US" altLang="zh-CN" dirty="0" smtClean="0"/>
              <a:t>1</a:t>
            </a:r>
            <a:r>
              <a:rPr lang="zh-CN" altLang="en-US" dirty="0" smtClean="0"/>
              <a:t>）从风险管理有效性的角度看，管理层激励与风险管理策略之间是什么关系？</a:t>
            </a:r>
            <a:endParaRPr lang="en-US" altLang="zh-CN" dirty="0" smtClean="0"/>
          </a:p>
          <a:p>
            <a:pPr>
              <a:buNone/>
            </a:pPr>
            <a:r>
              <a:rPr lang="zh-CN" altLang="en-US" dirty="0" smtClean="0"/>
              <a:t>（</a:t>
            </a:r>
            <a:r>
              <a:rPr lang="en-US" altLang="zh-CN" dirty="0" smtClean="0"/>
              <a:t>2</a:t>
            </a:r>
            <a:r>
              <a:rPr lang="zh-CN" altLang="en-US" dirty="0" smtClean="0"/>
              <a:t>）什么样的激励机制与风险管理策略最有利于企业风险管理有效性的发挥？</a:t>
            </a:r>
            <a:endParaRPr lang="en-US" altLang="zh-CN" dirty="0" smtClean="0"/>
          </a:p>
          <a:p>
            <a:pPr>
              <a:buNone/>
            </a:pPr>
            <a:r>
              <a:rPr lang="zh-CN" altLang="en-US" dirty="0" smtClean="0"/>
              <a:t>（</a:t>
            </a:r>
            <a:r>
              <a:rPr lang="en-US" altLang="zh-CN" dirty="0" smtClean="0"/>
              <a:t>3</a:t>
            </a:r>
            <a:r>
              <a:rPr lang="zh-CN" altLang="en-US" dirty="0" smtClean="0"/>
              <a:t>）不同类型的企业是否对风险治理机制的发挥具有不同的影响？</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en-US" dirty="0" smtClean="0"/>
              <a:t>一、</a:t>
            </a:r>
            <a:r>
              <a:rPr lang="zh-CN" altLang="en-US" dirty="0" smtClean="0"/>
              <a:t>研究背景</a:t>
            </a:r>
            <a:endParaRPr lang="zh-CN" altLang="en-US" dirty="0"/>
          </a:p>
        </p:txBody>
      </p:sp>
      <p:sp>
        <p:nvSpPr>
          <p:cNvPr id="3" name="内容占位符 2"/>
          <p:cNvSpPr>
            <a:spLocks noGrp="1"/>
          </p:cNvSpPr>
          <p:nvPr>
            <p:ph idx="1"/>
          </p:nvPr>
        </p:nvSpPr>
        <p:spPr/>
        <p:txBody>
          <a:bodyPr/>
          <a:lstStyle/>
          <a:p>
            <a:pPr>
              <a:buNone/>
            </a:pPr>
            <a:r>
              <a:rPr lang="zh-CN" altLang="en-US" b="1" dirty="0" smtClean="0"/>
              <a:t>企业风险管理的核心问题：</a:t>
            </a:r>
            <a:endParaRPr lang="en-US" altLang="zh-CN" b="1" dirty="0" smtClean="0"/>
          </a:p>
          <a:p>
            <a:pPr>
              <a:buNone/>
            </a:pPr>
            <a:r>
              <a:rPr lang="en-US" altLang="zh-CN" b="1" dirty="0" smtClean="0"/>
              <a:t>   1</a:t>
            </a:r>
            <a:r>
              <a:rPr lang="zh-CN" altLang="en-US" b="1" dirty="0" smtClean="0"/>
              <a:t>、是什么？</a:t>
            </a:r>
          </a:p>
          <a:p>
            <a:pPr>
              <a:buNone/>
            </a:pPr>
            <a:r>
              <a:rPr lang="zh-CN" altLang="en-US" b="1" dirty="0" smtClean="0"/>
              <a:t>   </a:t>
            </a:r>
            <a:r>
              <a:rPr lang="en-US" altLang="zh-CN" b="1" dirty="0" smtClean="0"/>
              <a:t>2</a:t>
            </a:r>
            <a:r>
              <a:rPr lang="zh-CN" altLang="en-US" b="1" dirty="0" smtClean="0"/>
              <a:t>、企业风险管理的有效性？</a:t>
            </a:r>
          </a:p>
          <a:p>
            <a:pPr>
              <a:buNone/>
            </a:pPr>
            <a:r>
              <a:rPr lang="zh-CN" altLang="en-US" b="1" dirty="0" smtClean="0"/>
              <a:t>   </a:t>
            </a:r>
            <a:r>
              <a:rPr lang="en-US" altLang="zh-CN" b="1" dirty="0" smtClean="0"/>
              <a:t>3</a:t>
            </a:r>
            <a:r>
              <a:rPr lang="zh-CN" altLang="en-US" b="1" dirty="0" smtClean="0"/>
              <a:t>、如何</a:t>
            </a:r>
            <a:r>
              <a:rPr lang="en-US" altLang="zh-CN" b="1" dirty="0" smtClean="0"/>
              <a:t>(</a:t>
            </a:r>
            <a:r>
              <a:rPr lang="zh-CN" altLang="en-US" b="1" dirty="0" smtClean="0"/>
              <a:t>多安全才算安全？风险容量与容限？）</a:t>
            </a:r>
            <a:endParaRPr lang="en-US" altLang="zh-CN" b="1" dirty="0" smtClean="0"/>
          </a:p>
          <a:p>
            <a:pPr>
              <a:buNone/>
            </a:pPr>
            <a:r>
              <a:rPr lang="en-US" altLang="zh-CN" b="1" dirty="0" smtClean="0"/>
              <a:t>   4</a:t>
            </a:r>
            <a:r>
              <a:rPr lang="zh-CN" altLang="en-US" b="1" dirty="0" smtClean="0"/>
              <a:t>、谁在推动？</a:t>
            </a:r>
          </a:p>
          <a:p>
            <a:pPr>
              <a:buNone/>
            </a:pP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2</a:t>
            </a:r>
            <a:r>
              <a:rPr lang="zh-CN" altLang="en-US" dirty="0" smtClean="0"/>
              <a:t>、风险治理机制的变量描述</a:t>
            </a:r>
            <a:endParaRPr lang="zh-CN" altLang="en-US" dirty="0"/>
          </a:p>
        </p:txBody>
      </p:sp>
      <p:sp>
        <p:nvSpPr>
          <p:cNvPr id="3" name="内容占位符 2"/>
          <p:cNvSpPr>
            <a:spLocks noGrp="1"/>
          </p:cNvSpPr>
          <p:nvPr>
            <p:ph idx="1"/>
          </p:nvPr>
        </p:nvSpPr>
        <p:spPr/>
        <p:txBody>
          <a:bodyPr>
            <a:normAutofit fontScale="85000" lnSpcReduction="20000"/>
          </a:bodyPr>
          <a:lstStyle/>
          <a:p>
            <a:pPr>
              <a:buNone/>
            </a:pPr>
            <a:r>
              <a:rPr lang="zh-CN" altLang="en-US" sz="3800" dirty="0" smtClean="0">
                <a:solidFill>
                  <a:srgbClr val="FF0000"/>
                </a:solidFill>
              </a:rPr>
              <a:t>（</a:t>
            </a:r>
            <a:r>
              <a:rPr lang="en-US" altLang="zh-CN" sz="3800" dirty="0" smtClean="0">
                <a:solidFill>
                  <a:srgbClr val="FF0000"/>
                </a:solidFill>
              </a:rPr>
              <a:t>1</a:t>
            </a:r>
            <a:r>
              <a:rPr lang="zh-CN" altLang="en-US" sz="3800" dirty="0" smtClean="0">
                <a:solidFill>
                  <a:srgbClr val="FF0000"/>
                </a:solidFill>
              </a:rPr>
              <a:t>）风险管理策略：</a:t>
            </a:r>
            <a:endParaRPr lang="en-US" altLang="zh-CN" sz="3800" dirty="0" smtClean="0">
              <a:solidFill>
                <a:srgbClr val="FF0000"/>
              </a:solidFill>
            </a:endParaRPr>
          </a:p>
          <a:p>
            <a:pPr>
              <a:buNone/>
            </a:pPr>
            <a:r>
              <a:rPr lang="en-US" altLang="zh-CN" sz="3800" dirty="0" smtClean="0">
                <a:solidFill>
                  <a:srgbClr val="FF0000"/>
                </a:solidFill>
              </a:rPr>
              <a:t>       </a:t>
            </a:r>
            <a:r>
              <a:rPr lang="zh-CN" altLang="en-US" sz="3800" dirty="0" smtClean="0">
                <a:solidFill>
                  <a:srgbClr val="FF0000"/>
                </a:solidFill>
              </a:rPr>
              <a:t>首席风险官（</a:t>
            </a:r>
            <a:r>
              <a:rPr lang="en-US" altLang="zh-CN" sz="3800" dirty="0" smtClean="0">
                <a:solidFill>
                  <a:srgbClr val="FF0000"/>
                </a:solidFill>
              </a:rPr>
              <a:t>CRO</a:t>
            </a:r>
            <a:r>
              <a:rPr lang="zh-CN" altLang="en-US" sz="3800" dirty="0" smtClean="0">
                <a:solidFill>
                  <a:srgbClr val="FF0000"/>
                </a:solidFill>
              </a:rPr>
              <a:t>）的设立</a:t>
            </a:r>
            <a:endParaRPr lang="en-US" altLang="zh-CN" sz="3800" dirty="0" smtClean="0">
              <a:solidFill>
                <a:srgbClr val="FF0000"/>
              </a:solidFill>
            </a:endParaRPr>
          </a:p>
          <a:p>
            <a:pPr>
              <a:buNone/>
            </a:pPr>
            <a:r>
              <a:rPr lang="en-US" altLang="zh-CN" sz="3800" dirty="0" smtClean="0">
                <a:solidFill>
                  <a:srgbClr val="FF0000"/>
                </a:solidFill>
              </a:rPr>
              <a:t>       </a:t>
            </a:r>
            <a:r>
              <a:rPr lang="zh-CN" altLang="en-US" sz="3800" dirty="0" smtClean="0">
                <a:solidFill>
                  <a:srgbClr val="FF0000"/>
                </a:solidFill>
              </a:rPr>
              <a:t>结构性工具的运用</a:t>
            </a:r>
            <a:endParaRPr lang="en-US" altLang="zh-CN" sz="3800" dirty="0" smtClean="0">
              <a:solidFill>
                <a:srgbClr val="FF0000"/>
              </a:solidFill>
            </a:endParaRPr>
          </a:p>
          <a:p>
            <a:pPr>
              <a:buNone/>
            </a:pPr>
            <a:r>
              <a:rPr lang="zh-CN" altLang="en-US" dirty="0" smtClean="0"/>
              <a:t>常见的措施有风险管理机构（风险管理总监和风险管理部门）的设立（</a:t>
            </a:r>
            <a:r>
              <a:rPr lang="en-US" dirty="0" smtClean="0"/>
              <a:t>Hoyt &amp; Liebenberg</a:t>
            </a:r>
            <a:r>
              <a:rPr lang="zh-CN" altLang="en-US" dirty="0" smtClean="0"/>
              <a:t>，</a:t>
            </a:r>
            <a:r>
              <a:rPr lang="en-US" dirty="0" smtClean="0"/>
              <a:t>2011</a:t>
            </a:r>
            <a:r>
              <a:rPr lang="zh-CN" altLang="en-US" dirty="0" smtClean="0"/>
              <a:t>）、风险文化的培育（</a:t>
            </a:r>
            <a:r>
              <a:rPr lang="en-US" dirty="0" smtClean="0"/>
              <a:t>Kimbrough</a:t>
            </a:r>
            <a:r>
              <a:rPr lang="zh-CN" altLang="en-US" dirty="0" smtClean="0"/>
              <a:t>，</a:t>
            </a:r>
            <a:r>
              <a:rPr lang="en-US" dirty="0" smtClean="0"/>
              <a:t>2009</a:t>
            </a:r>
            <a:r>
              <a:rPr lang="zh-CN" altLang="en-US" dirty="0" smtClean="0"/>
              <a:t>）、风险容忍度的确立（</a:t>
            </a:r>
            <a:r>
              <a:rPr lang="en-US" dirty="0" smtClean="0"/>
              <a:t>COSO</a:t>
            </a:r>
            <a:r>
              <a:rPr lang="zh-CN" altLang="en-US" dirty="0" smtClean="0"/>
              <a:t>，</a:t>
            </a:r>
            <a:r>
              <a:rPr lang="en-US" dirty="0" smtClean="0"/>
              <a:t>2004</a:t>
            </a:r>
            <a:r>
              <a:rPr lang="zh-CN" altLang="en-US" dirty="0" smtClean="0"/>
              <a:t>）等；风险融资策略包括风险自留和风险转移，常见的措施有设立自保公司（</a:t>
            </a:r>
            <a:r>
              <a:rPr lang="en-US" dirty="0" smtClean="0"/>
              <a:t>Cross et al.</a:t>
            </a:r>
            <a:r>
              <a:rPr lang="zh-CN" altLang="en-US" dirty="0" smtClean="0"/>
              <a:t>，</a:t>
            </a:r>
            <a:r>
              <a:rPr lang="en-US" dirty="0" smtClean="0"/>
              <a:t>1987</a:t>
            </a:r>
            <a:r>
              <a:rPr lang="zh-CN" altLang="en-US" dirty="0" smtClean="0"/>
              <a:t>；</a:t>
            </a:r>
            <a:r>
              <a:rPr lang="en-US" dirty="0" err="1" smtClean="0"/>
              <a:t>Ullrich</a:t>
            </a:r>
            <a:r>
              <a:rPr lang="zh-CN" altLang="en-US" dirty="0" smtClean="0"/>
              <a:t>，</a:t>
            </a:r>
            <a:r>
              <a:rPr lang="en-US" dirty="0" smtClean="0"/>
              <a:t>1992</a:t>
            </a:r>
            <a:r>
              <a:rPr lang="zh-CN" altLang="en-US" dirty="0" smtClean="0"/>
              <a:t>）、购买保险（</a:t>
            </a:r>
            <a:r>
              <a:rPr lang="en-US" dirty="0" smtClean="0"/>
              <a:t>Greene</a:t>
            </a:r>
            <a:r>
              <a:rPr lang="zh-CN" altLang="en-US" dirty="0" smtClean="0"/>
              <a:t>，</a:t>
            </a:r>
            <a:r>
              <a:rPr lang="en-US" dirty="0" smtClean="0"/>
              <a:t>1955</a:t>
            </a:r>
            <a:r>
              <a:rPr lang="zh-CN" altLang="en-US" dirty="0" smtClean="0"/>
              <a:t>；</a:t>
            </a:r>
            <a:r>
              <a:rPr lang="en-US" dirty="0" err="1" smtClean="0"/>
              <a:t>Denenberg</a:t>
            </a:r>
            <a:r>
              <a:rPr lang="en-US" dirty="0" smtClean="0"/>
              <a:t> et al.</a:t>
            </a:r>
            <a:r>
              <a:rPr lang="zh-CN" altLang="en-US" dirty="0" smtClean="0"/>
              <a:t>，</a:t>
            </a:r>
            <a:r>
              <a:rPr lang="en-US" dirty="0" smtClean="0"/>
              <a:t>1966</a:t>
            </a:r>
            <a:r>
              <a:rPr lang="zh-CN" altLang="en-US" dirty="0" smtClean="0"/>
              <a:t>）、衍生品对冲（</a:t>
            </a:r>
            <a:r>
              <a:rPr lang="en-US" dirty="0" smtClean="0"/>
              <a:t>Cummins et al.</a:t>
            </a:r>
            <a:r>
              <a:rPr lang="zh-CN" altLang="en-US" dirty="0" smtClean="0"/>
              <a:t>，</a:t>
            </a:r>
            <a:r>
              <a:rPr lang="en-US" dirty="0" smtClean="0"/>
              <a:t>2001</a:t>
            </a:r>
            <a:r>
              <a:rPr lang="zh-CN" altLang="en-US" dirty="0" smtClean="0"/>
              <a:t>）、参与</a:t>
            </a:r>
            <a:r>
              <a:rPr lang="en-US" dirty="0" smtClean="0"/>
              <a:t>ART</a:t>
            </a:r>
            <a:r>
              <a:rPr lang="zh-CN" altLang="en-US" dirty="0" smtClean="0"/>
              <a:t>市场（</a:t>
            </a:r>
            <a:r>
              <a:rPr lang="en-US" dirty="0" smtClean="0"/>
              <a:t>Cater et al.</a:t>
            </a:r>
            <a:r>
              <a:rPr lang="zh-CN" altLang="en-US" dirty="0" smtClean="0"/>
              <a:t>，</a:t>
            </a:r>
            <a:r>
              <a:rPr lang="en-US" dirty="0" smtClean="0"/>
              <a:t>1997</a:t>
            </a:r>
            <a:r>
              <a:rPr lang="zh-CN" altLang="en-US" dirty="0" smtClean="0"/>
              <a:t>；</a:t>
            </a:r>
            <a:r>
              <a:rPr lang="en-US" dirty="0" smtClean="0"/>
              <a:t>James Lam</a:t>
            </a:r>
            <a:r>
              <a:rPr lang="zh-CN" altLang="en-US" dirty="0" smtClean="0"/>
              <a:t>，</a:t>
            </a:r>
            <a:r>
              <a:rPr lang="en-US" dirty="0" smtClean="0"/>
              <a:t>2003</a:t>
            </a:r>
            <a:r>
              <a:rPr lang="zh-CN" altLang="en-US" dirty="0" smtClean="0"/>
              <a:t>）等。</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857232"/>
            <a:ext cx="8229600" cy="5429288"/>
          </a:xfrm>
        </p:spPr>
        <p:txBody>
          <a:bodyPr>
            <a:normAutofit fontScale="77500" lnSpcReduction="20000"/>
          </a:bodyPr>
          <a:lstStyle/>
          <a:p>
            <a:pPr>
              <a:buNone/>
            </a:pPr>
            <a:endParaRPr lang="en-US" altLang="zh-CN" dirty="0" smtClean="0"/>
          </a:p>
          <a:p>
            <a:pPr>
              <a:buNone/>
            </a:pPr>
            <a:r>
              <a:rPr lang="zh-CN" altLang="en-US" sz="4100" dirty="0" smtClean="0">
                <a:solidFill>
                  <a:srgbClr val="FF0000"/>
                </a:solidFill>
              </a:rPr>
              <a:t>（</a:t>
            </a:r>
            <a:r>
              <a:rPr lang="en-US" altLang="zh-CN" sz="4100" dirty="0" smtClean="0">
                <a:solidFill>
                  <a:srgbClr val="FF0000"/>
                </a:solidFill>
              </a:rPr>
              <a:t>2</a:t>
            </a:r>
            <a:r>
              <a:rPr lang="zh-CN" altLang="en-US" sz="4100" dirty="0" smtClean="0">
                <a:solidFill>
                  <a:srgbClr val="FF0000"/>
                </a:solidFill>
              </a:rPr>
              <a:t>）管理层激励</a:t>
            </a:r>
            <a:endParaRPr lang="en-US" altLang="zh-CN" sz="4100" dirty="0" smtClean="0">
              <a:solidFill>
                <a:srgbClr val="FF0000"/>
              </a:solidFill>
            </a:endParaRPr>
          </a:p>
          <a:p>
            <a:pPr>
              <a:buNone/>
            </a:pPr>
            <a:r>
              <a:rPr lang="en-US" altLang="zh-CN" sz="4100" dirty="0" smtClean="0">
                <a:solidFill>
                  <a:srgbClr val="FF0000"/>
                </a:solidFill>
              </a:rPr>
              <a:t>        </a:t>
            </a:r>
            <a:r>
              <a:rPr lang="zh-CN" altLang="en-US" sz="4100" dirty="0" smtClean="0">
                <a:solidFill>
                  <a:srgbClr val="FF0000"/>
                </a:solidFill>
              </a:rPr>
              <a:t>固定薪酬</a:t>
            </a:r>
            <a:endParaRPr lang="en-US" altLang="zh-CN" sz="4100" dirty="0" smtClean="0">
              <a:solidFill>
                <a:srgbClr val="FF0000"/>
              </a:solidFill>
            </a:endParaRPr>
          </a:p>
          <a:p>
            <a:pPr>
              <a:buNone/>
            </a:pPr>
            <a:r>
              <a:rPr lang="en-US" altLang="zh-CN" sz="4100" dirty="0" smtClean="0">
                <a:solidFill>
                  <a:srgbClr val="FF0000"/>
                </a:solidFill>
              </a:rPr>
              <a:t>        </a:t>
            </a:r>
            <a:r>
              <a:rPr lang="zh-CN" altLang="en-US" sz="4100" dirty="0" smtClean="0">
                <a:solidFill>
                  <a:srgbClr val="FF0000"/>
                </a:solidFill>
              </a:rPr>
              <a:t>股权激励</a:t>
            </a:r>
            <a:endParaRPr lang="en-US" altLang="zh-CN" sz="4100" dirty="0" smtClean="0">
              <a:solidFill>
                <a:srgbClr val="FF0000"/>
              </a:solidFill>
            </a:endParaRPr>
          </a:p>
          <a:p>
            <a:pPr>
              <a:buNone/>
            </a:pPr>
            <a:r>
              <a:rPr lang="en-US" altLang="zh-CN" sz="4100" dirty="0" smtClean="0">
                <a:solidFill>
                  <a:srgbClr val="FF0000"/>
                </a:solidFill>
              </a:rPr>
              <a:t>        </a:t>
            </a:r>
            <a:r>
              <a:rPr lang="zh-CN" altLang="en-US" sz="4100" dirty="0" smtClean="0">
                <a:solidFill>
                  <a:srgbClr val="FF0000"/>
                </a:solidFill>
              </a:rPr>
              <a:t>职务消费</a:t>
            </a:r>
            <a:endParaRPr lang="en-US" altLang="zh-CN" sz="4100" dirty="0" smtClean="0">
              <a:solidFill>
                <a:srgbClr val="FF0000"/>
              </a:solidFill>
            </a:endParaRPr>
          </a:p>
          <a:p>
            <a:pPr>
              <a:buNone/>
            </a:pPr>
            <a:r>
              <a:rPr lang="en-US" dirty="0" smtClean="0"/>
              <a:t>Smith &amp; Watts</a:t>
            </a:r>
            <a:r>
              <a:rPr lang="zh-CN" altLang="en-US" dirty="0" smtClean="0"/>
              <a:t>（</a:t>
            </a:r>
            <a:r>
              <a:rPr lang="en-US" dirty="0" smtClean="0"/>
              <a:t>1982</a:t>
            </a:r>
            <a:r>
              <a:rPr lang="zh-CN" altLang="en-US" dirty="0" smtClean="0"/>
              <a:t>）提出了管理层激励的典型规则，认为给管理层的薪酬应该包括固定收入（工资、养老金和保险）、可变收入（奖金、业绩股票）和股权激励（股票期权、限制性股票）三部分内容，</a:t>
            </a:r>
            <a:r>
              <a:rPr lang="en-US" dirty="0" smtClean="0"/>
              <a:t>Jenson &amp; Murphy</a:t>
            </a:r>
            <a:r>
              <a:rPr lang="zh-CN" altLang="en-US" dirty="0" smtClean="0"/>
              <a:t>（</a:t>
            </a:r>
            <a:r>
              <a:rPr lang="en-US" dirty="0" smtClean="0"/>
              <a:t>1990</a:t>
            </a:r>
            <a:r>
              <a:rPr lang="zh-CN" altLang="en-US" dirty="0" smtClean="0"/>
              <a:t>）也认为激励机制应该包括货币薪酬和股权激励两部分；后来，在职消费作为一种激励方式也被纳入到管理层激励中，认为其作为提高员工在企业内部的声望的一种“地位商品”（</a:t>
            </a:r>
            <a:r>
              <a:rPr lang="en-US" dirty="0" smtClean="0"/>
              <a:t>Hirsch</a:t>
            </a:r>
            <a:r>
              <a:rPr lang="zh-CN" altLang="en-US" dirty="0" smtClean="0"/>
              <a:t>，</a:t>
            </a:r>
            <a:r>
              <a:rPr lang="en-US" dirty="0" smtClean="0"/>
              <a:t>1976</a:t>
            </a:r>
            <a:r>
              <a:rPr lang="zh-CN" altLang="en-US" dirty="0" smtClean="0"/>
              <a:t>），能够提高经理人的管理效率（</a:t>
            </a:r>
            <a:r>
              <a:rPr lang="en-US" dirty="0" err="1" smtClean="0"/>
              <a:t>Rajan</a:t>
            </a:r>
            <a:r>
              <a:rPr lang="en-US" dirty="0" smtClean="0"/>
              <a:t> &amp; </a:t>
            </a:r>
            <a:r>
              <a:rPr lang="en-US" dirty="0" err="1" smtClean="0"/>
              <a:t>Wulf</a:t>
            </a:r>
            <a:r>
              <a:rPr lang="zh-CN" altLang="en-US" dirty="0" smtClean="0"/>
              <a:t>，</a:t>
            </a:r>
            <a:r>
              <a:rPr lang="en-US" dirty="0" smtClean="0"/>
              <a:t>2006</a:t>
            </a:r>
            <a:r>
              <a:rPr lang="zh-CN" altLang="en-US" dirty="0" smtClean="0"/>
              <a:t>）。</a:t>
            </a: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3</a:t>
            </a:r>
            <a:r>
              <a:rPr lang="zh-CN" altLang="en-US" dirty="0" smtClean="0"/>
              <a:t>、模型设定</a:t>
            </a:r>
            <a:endParaRPr lang="zh-CN" altLang="en-US" dirty="0"/>
          </a:p>
        </p:txBody>
      </p:sp>
      <p:sp>
        <p:nvSpPr>
          <p:cNvPr id="3" name="内容占位符 2"/>
          <p:cNvSpPr>
            <a:spLocks noGrp="1"/>
          </p:cNvSpPr>
          <p:nvPr>
            <p:ph idx="1"/>
          </p:nvPr>
        </p:nvSpPr>
        <p:spPr/>
        <p:txBody>
          <a:bodyPr/>
          <a:lstStyle/>
          <a:p>
            <a:pPr>
              <a:buNone/>
            </a:pPr>
            <a:r>
              <a:rPr lang="zh-CN" altLang="en-US" dirty="0" smtClean="0"/>
              <a:t>以公司价值、风险管理策略和管理层激励为核心构建联立方程组，以解决变量的内生性问题。</a:t>
            </a:r>
            <a:endParaRPr lang="en-US" altLang="zh-CN" dirty="0" smtClean="0"/>
          </a:p>
          <a:p>
            <a:pPr>
              <a:buNone/>
            </a:pPr>
            <a:r>
              <a:rPr lang="en-US" altLang="zh-CN" dirty="0" smtClean="0"/>
              <a:t>        </a:t>
            </a:r>
            <a:r>
              <a:rPr lang="zh-CN" altLang="en-US" dirty="0" smtClean="0"/>
              <a:t>方程</a:t>
            </a:r>
            <a:r>
              <a:rPr lang="en-US" altLang="zh-CN" dirty="0" smtClean="0"/>
              <a:t>1</a:t>
            </a:r>
            <a:r>
              <a:rPr lang="zh-CN" altLang="en-US" dirty="0" smtClean="0"/>
              <a:t>：公司价值决定方程</a:t>
            </a:r>
            <a:endParaRPr lang="en-US" altLang="zh-CN" dirty="0" smtClean="0"/>
          </a:p>
          <a:p>
            <a:pPr>
              <a:buNone/>
            </a:pPr>
            <a:r>
              <a:rPr lang="en-US" altLang="zh-CN" dirty="0" smtClean="0"/>
              <a:t>        </a:t>
            </a:r>
            <a:r>
              <a:rPr lang="zh-CN" altLang="en-US" dirty="0" smtClean="0"/>
              <a:t>方程</a:t>
            </a:r>
            <a:r>
              <a:rPr lang="en-US" altLang="zh-CN" dirty="0" smtClean="0"/>
              <a:t>2</a:t>
            </a:r>
            <a:r>
              <a:rPr lang="zh-CN" altLang="en-US" dirty="0" smtClean="0"/>
              <a:t>：风险管理决策方程</a:t>
            </a:r>
            <a:endParaRPr lang="en-US" altLang="zh-CN" dirty="0" smtClean="0"/>
          </a:p>
          <a:p>
            <a:pPr>
              <a:buNone/>
            </a:pPr>
            <a:r>
              <a:rPr lang="en-US" altLang="zh-CN" dirty="0" smtClean="0"/>
              <a:t>        </a:t>
            </a:r>
            <a:r>
              <a:rPr lang="zh-CN" altLang="en-US" dirty="0" smtClean="0"/>
              <a:t>方程</a:t>
            </a:r>
            <a:r>
              <a:rPr lang="en-US" altLang="zh-CN" dirty="0" smtClean="0"/>
              <a:t>3</a:t>
            </a:r>
            <a:r>
              <a:rPr lang="zh-CN" altLang="en-US" dirty="0" smtClean="0"/>
              <a:t>：管理层激励方程</a:t>
            </a:r>
            <a:endParaRPr lang="zh-CN" altLang="en-US" dirty="0"/>
          </a:p>
        </p:txBody>
      </p:sp>
      <p:sp>
        <p:nvSpPr>
          <p:cNvPr id="4" name="左大括号 3"/>
          <p:cNvSpPr/>
          <p:nvPr/>
        </p:nvSpPr>
        <p:spPr>
          <a:xfrm>
            <a:off x="857224" y="3286124"/>
            <a:ext cx="428628" cy="1428760"/>
          </a:xfrm>
          <a:prstGeom prst="leftBrace">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4</a:t>
            </a:r>
            <a:r>
              <a:rPr lang="zh-CN" altLang="en-US" dirty="0" smtClean="0"/>
              <a:t>、研究样本</a:t>
            </a:r>
            <a:endParaRPr lang="zh-CN" altLang="en-US" dirty="0"/>
          </a:p>
        </p:txBody>
      </p:sp>
      <p:sp>
        <p:nvSpPr>
          <p:cNvPr id="3" name="内容占位符 2"/>
          <p:cNvSpPr>
            <a:spLocks noGrp="1"/>
          </p:cNvSpPr>
          <p:nvPr>
            <p:ph idx="1"/>
          </p:nvPr>
        </p:nvSpPr>
        <p:spPr/>
        <p:txBody>
          <a:bodyPr/>
          <a:lstStyle/>
          <a:p>
            <a:pPr>
              <a:buNone/>
            </a:pPr>
            <a:r>
              <a:rPr lang="zh-CN" altLang="en-US" dirty="0" smtClean="0"/>
              <a:t>研究样本为我国</a:t>
            </a:r>
            <a:r>
              <a:rPr lang="en-US" dirty="0" smtClean="0"/>
              <a:t>2007-2011</a:t>
            </a:r>
            <a:r>
              <a:rPr lang="zh-CN" altLang="en-US" dirty="0" smtClean="0"/>
              <a:t>年金融类上市公司，共</a:t>
            </a:r>
            <a:r>
              <a:rPr lang="en-US" altLang="zh-CN" dirty="0" smtClean="0"/>
              <a:t>160</a:t>
            </a:r>
            <a:r>
              <a:rPr lang="zh-CN" altLang="en-US" dirty="0" smtClean="0"/>
              <a:t>个样本，样本数据的风险管理机构（</a:t>
            </a:r>
            <a:r>
              <a:rPr lang="en-US" dirty="0" smtClean="0"/>
              <a:t>RMI</a:t>
            </a:r>
            <a:r>
              <a:rPr lang="zh-CN" altLang="en-US" dirty="0" smtClean="0"/>
              <a:t>）指标数据来源于上市公司年报、公司网站及相关公开报告，职务消费的数据根据公司年报手工整理计算得出，其余数据来源于国泰安</a:t>
            </a:r>
            <a:r>
              <a:rPr lang="en-US" dirty="0" smtClean="0"/>
              <a:t>CSMAR</a:t>
            </a:r>
            <a:r>
              <a:rPr lang="zh-CN" altLang="en-US" dirty="0" smtClean="0"/>
              <a:t>金融经济数据库。</a:t>
            </a:r>
          </a:p>
          <a:p>
            <a:pPr>
              <a:buNone/>
            </a:pP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5</a:t>
            </a:r>
            <a:r>
              <a:rPr lang="zh-CN" altLang="en-US" dirty="0" smtClean="0"/>
              <a:t>、研究结论</a:t>
            </a:r>
            <a:endParaRPr lang="zh-CN" altLang="en-US" dirty="0"/>
          </a:p>
        </p:txBody>
      </p:sp>
      <p:sp>
        <p:nvSpPr>
          <p:cNvPr id="3" name="内容占位符 2"/>
          <p:cNvSpPr>
            <a:spLocks noGrp="1"/>
          </p:cNvSpPr>
          <p:nvPr>
            <p:ph idx="1"/>
          </p:nvPr>
        </p:nvSpPr>
        <p:spPr>
          <a:xfrm>
            <a:off x="457200" y="1600200"/>
            <a:ext cx="8229600" cy="5043510"/>
          </a:xfrm>
        </p:spPr>
        <p:txBody>
          <a:bodyPr>
            <a:normAutofit/>
          </a:bodyPr>
          <a:lstStyle/>
          <a:p>
            <a:pPr>
              <a:buNone/>
            </a:pPr>
            <a:r>
              <a:rPr lang="zh-CN" altLang="en-US" dirty="0" smtClean="0"/>
              <a:t>作为企业风险治理的两种核心要素，风险管理策略与管理层激励在提高公司价值方面具有显著的互补关系：风险管理策略会提高管理层激励的程度（无论是固定薪酬、持股比例还是职务消费），同时管理层激励也对风险管理策略的执行有正面效应，正是这种相互促进的关系，使得两者在影响公司价值时具有互补性。</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6</a:t>
            </a:r>
            <a:r>
              <a:rPr lang="zh-CN" altLang="en-US" dirty="0" smtClean="0"/>
              <a:t>、进一步的研究：基于制度视角</a:t>
            </a:r>
            <a:endParaRPr lang="zh-CN" altLang="en-US" dirty="0"/>
          </a:p>
        </p:txBody>
      </p:sp>
      <p:sp>
        <p:nvSpPr>
          <p:cNvPr id="3" name="内容占位符 2"/>
          <p:cNvSpPr>
            <a:spLocks noGrp="1"/>
          </p:cNvSpPr>
          <p:nvPr>
            <p:ph idx="1"/>
          </p:nvPr>
        </p:nvSpPr>
        <p:spPr/>
        <p:txBody>
          <a:bodyPr/>
          <a:lstStyle/>
          <a:p>
            <a:pPr>
              <a:buNone/>
            </a:pPr>
            <a:r>
              <a:rPr lang="en-US" altLang="zh-CN" dirty="0" smtClean="0"/>
              <a:t>       </a:t>
            </a:r>
            <a:r>
              <a:rPr lang="zh-CN" altLang="en-US" dirty="0" smtClean="0"/>
              <a:t>（</a:t>
            </a:r>
            <a:r>
              <a:rPr lang="en-US" altLang="zh-CN" dirty="0" smtClean="0"/>
              <a:t>1</a:t>
            </a:r>
            <a:r>
              <a:rPr lang="zh-CN" altLang="en-US" dirty="0" smtClean="0"/>
              <a:t>）研究意义：我国转轨经济的现状特征，使得从制度视角研究中国问题具有客观现实意义，而考虑企业控制人产权背景不同对企业经营管理的影响，是风险治理机制研究的一个重要创新。</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a:t>
            </a:r>
            <a:r>
              <a:rPr lang="en-US" altLang="zh-CN" dirty="0" smtClean="0"/>
              <a:t>2</a:t>
            </a:r>
            <a:r>
              <a:rPr lang="zh-CN" altLang="en-US" dirty="0" smtClean="0"/>
              <a:t>）研究方法</a:t>
            </a:r>
            <a:endParaRPr lang="zh-CN" altLang="en-US" dirty="0"/>
          </a:p>
        </p:txBody>
      </p:sp>
      <p:sp>
        <p:nvSpPr>
          <p:cNvPr id="3" name="内容占位符 2"/>
          <p:cNvSpPr>
            <a:spLocks noGrp="1"/>
          </p:cNvSpPr>
          <p:nvPr>
            <p:ph idx="1"/>
          </p:nvPr>
        </p:nvSpPr>
        <p:spPr/>
        <p:txBody>
          <a:bodyPr/>
          <a:lstStyle/>
          <a:p>
            <a:pPr>
              <a:buNone/>
            </a:pPr>
            <a:r>
              <a:rPr lang="zh-CN" altLang="en-US" dirty="0" smtClean="0"/>
              <a:t>              为了检验不同制度环境对风险治理机制的影响程度，从企业实际控制人属性的角度进行了进一步的研究，将样本企业按实际控制人属性分为国有企业组和非国有企业组，对联立方程组进行了回归检验。</a:t>
            </a:r>
            <a:endParaRPr lang="en-US" altLang="zh-CN"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a:t>
            </a:r>
            <a:r>
              <a:rPr lang="en-US" altLang="zh-CN" dirty="0" smtClean="0"/>
              <a:t>3</a:t>
            </a:r>
            <a:r>
              <a:rPr lang="zh-CN" altLang="en-US" dirty="0" smtClean="0"/>
              <a:t>）研究结论</a:t>
            </a:r>
            <a:endParaRPr lang="zh-CN" altLang="en-US" dirty="0"/>
          </a:p>
        </p:txBody>
      </p:sp>
      <p:sp>
        <p:nvSpPr>
          <p:cNvPr id="3" name="内容占位符 2"/>
          <p:cNvSpPr>
            <a:spLocks noGrp="1"/>
          </p:cNvSpPr>
          <p:nvPr>
            <p:ph idx="1"/>
          </p:nvPr>
        </p:nvSpPr>
        <p:spPr/>
        <p:txBody>
          <a:bodyPr/>
          <a:lstStyle/>
          <a:p>
            <a:pPr>
              <a:buNone/>
            </a:pPr>
            <a:r>
              <a:rPr lang="zh-CN" altLang="en-US" dirty="0" smtClean="0"/>
              <a:t>        样本企业实际控制人的性质对于风险管理策略和管理层激励在影响公司价值时互补关系的显著性产生了影响，主要表现为固定薪酬对非国有企业的影响更为显著，而职务消费对国有企业的影响更为显著。</a:t>
            </a:r>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7</a:t>
            </a:r>
            <a:r>
              <a:rPr lang="zh-CN" altLang="en-US" dirty="0" smtClean="0"/>
              <a:t>、总体研究的一个突出点</a:t>
            </a:r>
            <a:endParaRPr lang="zh-CN" altLang="en-US" dirty="0"/>
          </a:p>
        </p:txBody>
      </p:sp>
      <p:sp>
        <p:nvSpPr>
          <p:cNvPr id="3" name="内容占位符 2"/>
          <p:cNvSpPr>
            <a:spLocks noGrp="1"/>
          </p:cNvSpPr>
          <p:nvPr>
            <p:ph idx="1"/>
          </p:nvPr>
        </p:nvSpPr>
        <p:spPr>
          <a:xfrm>
            <a:off x="457200" y="1600200"/>
            <a:ext cx="8229600" cy="4972072"/>
          </a:xfrm>
        </p:spPr>
        <p:txBody>
          <a:bodyPr>
            <a:normAutofit/>
          </a:bodyPr>
          <a:lstStyle/>
          <a:p>
            <a:pPr>
              <a:buNone/>
            </a:pPr>
            <a:r>
              <a:rPr lang="zh-CN" altLang="en-US" dirty="0" smtClean="0"/>
              <a:t>无论是国有企业还是作为非国有企业，风险管理策略与管理层持股对于提升公司价值的互补效应是一直显著的，并不受实际控制人性质的影响，风险激励机制的设计中应关注，管理层持股对于提升公司价值具有重要意义。</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ERM</a:t>
            </a:r>
            <a:r>
              <a:rPr lang="zh-CN" altLang="en-US" dirty="0" smtClean="0"/>
              <a:t>的核心问题可归结为：</a:t>
            </a:r>
            <a:endParaRPr lang="zh-CN" altLang="en-US" dirty="0"/>
          </a:p>
        </p:txBody>
      </p:sp>
      <p:sp>
        <p:nvSpPr>
          <p:cNvPr id="3" name="内容占位符 2"/>
          <p:cNvSpPr>
            <a:spLocks noGrp="1"/>
          </p:cNvSpPr>
          <p:nvPr>
            <p:ph idx="1"/>
          </p:nvPr>
        </p:nvSpPr>
        <p:spPr/>
        <p:txBody>
          <a:bodyPr/>
          <a:lstStyle/>
          <a:p>
            <a:pPr>
              <a:buNone/>
            </a:pPr>
            <a:r>
              <a:rPr lang="zh-CN" altLang="en-US" dirty="0" smtClean="0"/>
              <a:t>当董事会通过制订战略和目标，力求实现</a:t>
            </a:r>
            <a:r>
              <a:rPr lang="en-US" altLang="zh-CN" sz="4800" b="1" dirty="0" smtClean="0">
                <a:solidFill>
                  <a:srgbClr val="FF0000"/>
                </a:solidFill>
              </a:rPr>
              <a:t>(1)</a:t>
            </a:r>
            <a:r>
              <a:rPr lang="zh-CN" altLang="en-US" sz="4800" b="1" dirty="0" smtClean="0">
                <a:solidFill>
                  <a:srgbClr val="FF0000"/>
                </a:solidFill>
              </a:rPr>
              <a:t>增长和报酬目标以及</a:t>
            </a:r>
            <a:r>
              <a:rPr lang="en-US" altLang="zh-CN" sz="4800" b="1" dirty="0" smtClean="0">
                <a:solidFill>
                  <a:srgbClr val="FF0000"/>
                </a:solidFill>
              </a:rPr>
              <a:t>(2)</a:t>
            </a:r>
            <a:r>
              <a:rPr lang="zh-CN" altLang="en-US" sz="4800" b="1" dirty="0" smtClean="0">
                <a:solidFill>
                  <a:srgbClr val="FF0000"/>
                </a:solidFill>
              </a:rPr>
              <a:t>相关的风险</a:t>
            </a:r>
            <a:r>
              <a:rPr lang="zh-CN" altLang="en-US" dirty="0" smtClean="0"/>
              <a:t>之间的最优平衡，并且在经营过程中高效率和有效地调配资源时，价值得以最大化。</a:t>
            </a:r>
          </a:p>
          <a:p>
            <a:pPr>
              <a:buNone/>
            </a:pP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4"/>
          <p:cNvSpPr>
            <a:spLocks noGrp="1"/>
          </p:cNvSpPr>
          <p:nvPr>
            <p:ph type="ftr" sz="quarter" idx="11"/>
          </p:nvPr>
        </p:nvSpPr>
        <p:spPr>
          <a:noFill/>
        </p:spPr>
        <p:txBody>
          <a:bodyPr/>
          <a:lstStyle/>
          <a:p>
            <a:r>
              <a:rPr lang="zh-CN" altLang="en-US" smtClean="0"/>
              <a:t>对外经济贸易大学保险学院</a:t>
            </a:r>
          </a:p>
        </p:txBody>
      </p:sp>
      <p:sp>
        <p:nvSpPr>
          <p:cNvPr id="19459" name="Rectangle 2"/>
          <p:cNvSpPr>
            <a:spLocks noGrp="1" noChangeArrowheads="1"/>
          </p:cNvSpPr>
          <p:nvPr>
            <p:ph type="title"/>
          </p:nvPr>
        </p:nvSpPr>
        <p:spPr/>
        <p:txBody>
          <a:bodyPr/>
          <a:lstStyle/>
          <a:p>
            <a:pPr eaLnBrk="1" hangingPunct="1"/>
            <a:endParaRPr lang="zh-CN" altLang="zh-CN" smtClean="0"/>
          </a:p>
        </p:txBody>
      </p:sp>
      <p:sp>
        <p:nvSpPr>
          <p:cNvPr id="19460" name="Rectangle 3"/>
          <p:cNvSpPr>
            <a:spLocks noGrp="1" noChangeArrowheads="1"/>
          </p:cNvSpPr>
          <p:nvPr>
            <p:ph type="body" idx="1"/>
          </p:nvPr>
        </p:nvSpPr>
        <p:spPr/>
        <p:txBody>
          <a:bodyPr/>
          <a:lstStyle/>
          <a:p>
            <a:pPr eaLnBrk="1" hangingPunct="1"/>
            <a:endParaRPr lang="zh-CN" altLang="zh-CN" smtClean="0"/>
          </a:p>
        </p:txBody>
      </p:sp>
      <p:sp>
        <p:nvSpPr>
          <p:cNvPr id="19461" name="Rectangle 4"/>
          <p:cNvSpPr>
            <a:spLocks noChangeArrowheads="1"/>
          </p:cNvSpPr>
          <p:nvPr/>
        </p:nvSpPr>
        <p:spPr bwMode="auto">
          <a:xfrm>
            <a:off x="457200" y="1219200"/>
            <a:ext cx="4038600" cy="4525963"/>
          </a:xfrm>
          <a:prstGeom prst="rect">
            <a:avLst/>
          </a:prstGeom>
          <a:noFill/>
          <a:ln w="9525">
            <a:noFill/>
            <a:miter lim="800000"/>
            <a:headEnd/>
            <a:tailEnd/>
          </a:ln>
        </p:spPr>
        <p:txBody>
          <a:bodyPr/>
          <a:lstStyle/>
          <a:p>
            <a:pPr marL="342900" indent="-342900" algn="ctr">
              <a:spcBef>
                <a:spcPct val="20000"/>
              </a:spcBef>
              <a:buClr>
                <a:schemeClr val="folHlink"/>
              </a:buClr>
              <a:buSzPct val="60000"/>
              <a:buFont typeface="Wingdings" pitchFamily="2" charset="2"/>
              <a:buNone/>
            </a:pPr>
            <a:r>
              <a:rPr lang="en-US" altLang="zh-CN" sz="4000" dirty="0"/>
              <a:t>ERM </a:t>
            </a:r>
            <a:r>
              <a:rPr lang="en-US" altLang="zh-CN" sz="4000" dirty="0" smtClean="0"/>
              <a:t>Theory</a:t>
            </a:r>
            <a:endParaRPr lang="en-US" altLang="zh-CN" b="1" dirty="0"/>
          </a:p>
          <a:p>
            <a:pPr marL="342900" indent="-342900" algn="ctr">
              <a:spcBef>
                <a:spcPct val="20000"/>
              </a:spcBef>
              <a:buClr>
                <a:schemeClr val="folHlink"/>
              </a:buClr>
              <a:buSzPct val="60000"/>
              <a:buFont typeface="Wingdings" pitchFamily="2" charset="2"/>
              <a:buNone/>
            </a:pPr>
            <a:endParaRPr lang="en-US" altLang="zh-CN" sz="2800" dirty="0"/>
          </a:p>
          <a:p>
            <a:pPr marL="342900" indent="-342900">
              <a:spcBef>
                <a:spcPct val="20000"/>
              </a:spcBef>
              <a:buClr>
                <a:schemeClr val="folHlink"/>
              </a:buClr>
              <a:buSzPct val="60000"/>
              <a:buFont typeface="Wingdings" pitchFamily="2" charset="2"/>
              <a:buChar char="n"/>
            </a:pPr>
            <a:endParaRPr lang="en-US" altLang="zh-CN" sz="2800" dirty="0"/>
          </a:p>
        </p:txBody>
      </p:sp>
      <p:sp>
        <p:nvSpPr>
          <p:cNvPr id="19462" name="Rectangle 5"/>
          <p:cNvSpPr>
            <a:spLocks noChangeArrowheads="1"/>
          </p:cNvSpPr>
          <p:nvPr/>
        </p:nvSpPr>
        <p:spPr bwMode="auto">
          <a:xfrm>
            <a:off x="4648200" y="1219200"/>
            <a:ext cx="4038600" cy="4525963"/>
          </a:xfrm>
          <a:prstGeom prst="rect">
            <a:avLst/>
          </a:prstGeom>
          <a:noFill/>
          <a:ln w="9525">
            <a:noFill/>
            <a:miter lim="800000"/>
            <a:headEnd/>
            <a:tailEnd/>
          </a:ln>
        </p:spPr>
        <p:txBody>
          <a:bodyPr/>
          <a:lstStyle/>
          <a:p>
            <a:pPr marL="342900" indent="-342900" algn="ctr">
              <a:spcBef>
                <a:spcPct val="20000"/>
              </a:spcBef>
              <a:buClr>
                <a:schemeClr val="folHlink"/>
              </a:buClr>
              <a:buSzPct val="60000"/>
              <a:buFont typeface="Wingdings" pitchFamily="2" charset="2"/>
              <a:buNone/>
            </a:pPr>
            <a:r>
              <a:rPr lang="en-US" altLang="zh-CN" sz="4000" dirty="0"/>
              <a:t>ERM Practice</a:t>
            </a:r>
          </a:p>
          <a:p>
            <a:pPr marL="342900" indent="-342900" algn="ctr">
              <a:spcBef>
                <a:spcPct val="20000"/>
              </a:spcBef>
              <a:buClr>
                <a:schemeClr val="folHlink"/>
              </a:buClr>
              <a:buSzPct val="60000"/>
              <a:buFont typeface="Wingdings" pitchFamily="2" charset="2"/>
              <a:buNone/>
            </a:pPr>
            <a:endParaRPr lang="en-US" altLang="zh-CN" sz="4000" dirty="0"/>
          </a:p>
        </p:txBody>
      </p:sp>
      <p:pic>
        <p:nvPicPr>
          <p:cNvPr id="19463" name="Picture 6" descr="MPj03998030000[1]"/>
          <p:cNvPicPr>
            <a:picLocks noChangeAspect="1" noChangeArrowheads="1"/>
          </p:cNvPicPr>
          <p:nvPr/>
        </p:nvPicPr>
        <p:blipFill>
          <a:blip r:embed="rId2" cstate="print"/>
          <a:srcRect/>
          <a:stretch>
            <a:fillRect/>
          </a:stretch>
        </p:blipFill>
        <p:spPr bwMode="auto">
          <a:xfrm>
            <a:off x="457200" y="2209800"/>
            <a:ext cx="3902075" cy="3121025"/>
          </a:xfrm>
          <a:prstGeom prst="rect">
            <a:avLst/>
          </a:prstGeom>
          <a:noFill/>
          <a:ln w="9525">
            <a:noFill/>
            <a:miter lim="800000"/>
            <a:headEnd/>
            <a:tailEnd/>
          </a:ln>
        </p:spPr>
      </p:pic>
      <p:pic>
        <p:nvPicPr>
          <p:cNvPr id="19464" name="Picture 7" descr="MPj04022080000[1]"/>
          <p:cNvPicPr>
            <a:picLocks noChangeAspect="1" noChangeArrowheads="1"/>
          </p:cNvPicPr>
          <p:nvPr/>
        </p:nvPicPr>
        <p:blipFill>
          <a:blip r:embed="rId3"/>
          <a:srcRect/>
          <a:stretch>
            <a:fillRect/>
          </a:stretch>
        </p:blipFill>
        <p:spPr bwMode="auto">
          <a:xfrm>
            <a:off x="4800600" y="2209800"/>
            <a:ext cx="3962400" cy="3171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defRPr/>
            </a:pPr>
            <a:r>
              <a:rPr lang="zh-CN" altLang="en-US" dirty="0" smtClean="0"/>
              <a:t>美国</a:t>
            </a:r>
            <a:r>
              <a:rPr lang="en-US" altLang="zh-CN" dirty="0" smtClean="0"/>
              <a:t>COSO</a:t>
            </a:r>
            <a:r>
              <a:rPr lang="zh-CN" altLang="en-US" dirty="0" smtClean="0"/>
              <a:t>制定发布</a:t>
            </a:r>
            <a:r>
              <a:rPr lang="en-US" altLang="zh-CN" dirty="0" smtClean="0"/>
              <a:t>《</a:t>
            </a:r>
            <a:r>
              <a:rPr lang="zh-CN" altLang="en-US" dirty="0" smtClean="0"/>
              <a:t>企业风险管理 </a:t>
            </a:r>
            <a:r>
              <a:rPr lang="en-US" altLang="zh-CN" dirty="0" smtClean="0">
                <a:latin typeface="Arial" pitchFamily="34" charset="0"/>
              </a:rPr>
              <a:t>——</a:t>
            </a:r>
            <a:r>
              <a:rPr lang="zh-CN" altLang="en-US" dirty="0" smtClean="0"/>
              <a:t>整合框架</a:t>
            </a:r>
            <a:r>
              <a:rPr lang="en-US" altLang="zh-CN" dirty="0" smtClean="0"/>
              <a:t>》</a:t>
            </a:r>
            <a:endParaRPr lang="zh-CN" altLang="en-US" dirty="0"/>
          </a:p>
        </p:txBody>
      </p:sp>
      <p:sp>
        <p:nvSpPr>
          <p:cNvPr id="18434" name="内容占位符 2"/>
          <p:cNvSpPr>
            <a:spLocks noGrp="1"/>
          </p:cNvSpPr>
          <p:nvPr>
            <p:ph idx="1"/>
          </p:nvPr>
        </p:nvSpPr>
        <p:spPr/>
        <p:txBody>
          <a:bodyPr/>
          <a:lstStyle/>
          <a:p>
            <a:pPr eaLnBrk="1" hangingPunct="1"/>
            <a:r>
              <a:rPr lang="zh-CN" altLang="en-US" smtClean="0"/>
              <a:t>企业风险管理是一个过程，</a:t>
            </a:r>
            <a:endParaRPr lang="en-US" altLang="zh-CN" smtClean="0"/>
          </a:p>
          <a:p>
            <a:pPr eaLnBrk="1" hangingPunct="1"/>
            <a:r>
              <a:rPr lang="zh-CN" altLang="en-US" smtClean="0"/>
              <a:t>它由一个主体的董事会、管理当局和其他人员实施，</a:t>
            </a:r>
            <a:endParaRPr lang="en-US" altLang="zh-CN" smtClean="0"/>
          </a:p>
          <a:p>
            <a:pPr eaLnBrk="1" hangingPunct="1"/>
            <a:r>
              <a:rPr lang="zh-CN" altLang="en-US" smtClean="0"/>
              <a:t>应用于战略制订并贯穿于企业之中，  </a:t>
            </a:r>
            <a:endParaRPr lang="en-US" altLang="zh-CN" smtClean="0"/>
          </a:p>
          <a:p>
            <a:pPr eaLnBrk="1" hangingPunct="1"/>
            <a:r>
              <a:rPr lang="zh-CN" altLang="en-US" smtClean="0"/>
              <a:t>旨在识别能会影响主体的潜在事项，</a:t>
            </a:r>
            <a:endParaRPr lang="en-US" altLang="zh-CN" smtClean="0"/>
          </a:p>
          <a:p>
            <a:pPr eaLnBrk="1" hangingPunct="1"/>
            <a:r>
              <a:rPr lang="zh-CN" altLang="en-US" smtClean="0"/>
              <a:t>管理风险使其在该主体的风险容量之内，</a:t>
            </a:r>
            <a:endParaRPr lang="en-US" altLang="zh-CN" smtClean="0"/>
          </a:p>
          <a:p>
            <a:pPr eaLnBrk="1" hangingPunct="1"/>
            <a:r>
              <a:rPr lang="zh-CN" altLang="en-US" smtClean="0"/>
              <a:t>并为主体目标的实现提供合理保证。</a:t>
            </a:r>
          </a:p>
          <a:p>
            <a:pPr eaLnBrk="1" hangingPunct="1"/>
            <a:endParaRPr lang="zh-CN"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en-US" altLang="zh-CN" dirty="0" smtClean="0"/>
              <a:t>COSO—ERM</a:t>
            </a:r>
            <a:r>
              <a:rPr lang="zh-CN" altLang="en-US" dirty="0" smtClean="0"/>
              <a:t>框架</a:t>
            </a:r>
            <a:endParaRPr lang="zh-CN" altLang="en-US" dirty="0"/>
          </a:p>
        </p:txBody>
      </p:sp>
      <p:sp>
        <p:nvSpPr>
          <p:cNvPr id="3" name="内容占位符 2"/>
          <p:cNvSpPr>
            <a:spLocks noGrp="1"/>
          </p:cNvSpPr>
          <p:nvPr>
            <p:ph idx="1"/>
          </p:nvPr>
        </p:nvSpPr>
        <p:spPr/>
        <p:txBody>
          <a:bodyPr/>
          <a:lstStyle/>
          <a:p>
            <a:pPr>
              <a:buNone/>
            </a:pPr>
            <a:endParaRPr lang="zh-CN" altLang="en-US" dirty="0"/>
          </a:p>
        </p:txBody>
      </p:sp>
      <p:graphicFrame>
        <p:nvGraphicFramePr>
          <p:cNvPr id="7" name="图示 6"/>
          <p:cNvGraphicFramePr/>
          <p:nvPr/>
        </p:nvGraphicFramePr>
        <p:xfrm>
          <a:off x="1428728" y="1714488"/>
          <a:ext cx="6096000" cy="3991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eaLnBrk="1" fontAlgn="auto" hangingPunct="1">
              <a:spcAft>
                <a:spcPts val="0"/>
              </a:spcAft>
              <a:defRPr/>
            </a:pPr>
            <a:r>
              <a:rPr lang="zh-CN" altLang="en-US" dirty="0" smtClean="0"/>
              <a:t>基于风险管理对商业模式的再造</a:t>
            </a:r>
            <a:endParaRPr lang="zh-CN" altLang="en-US" dirty="0"/>
          </a:p>
        </p:txBody>
      </p:sp>
      <p:graphicFrame>
        <p:nvGraphicFramePr>
          <p:cNvPr id="4" name="内容占位符 3"/>
          <p:cNvGraphicFramePr>
            <a:graphicFrameLocks noGrp="1"/>
          </p:cNvGraphicFramePr>
          <p:nvPr>
            <p:ph idx="1"/>
          </p:nvPr>
        </p:nvGraphicFramePr>
        <p:xfrm>
          <a:off x="2285984" y="2285992"/>
          <a:ext cx="4896544" cy="25894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左中括号 4"/>
          <p:cNvSpPr/>
          <p:nvPr/>
        </p:nvSpPr>
        <p:spPr>
          <a:xfrm>
            <a:off x="2000232" y="2928934"/>
            <a:ext cx="288925" cy="1439863"/>
          </a:xfrm>
          <a:prstGeom prst="leftBracket">
            <a:avLst/>
          </a:prstGeom>
          <a:ln w="762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p>
        </p:txBody>
      </p:sp>
      <p:sp>
        <p:nvSpPr>
          <p:cNvPr id="6" name="矩形 5"/>
          <p:cNvSpPr/>
          <p:nvPr/>
        </p:nvSpPr>
        <p:spPr>
          <a:xfrm>
            <a:off x="1116013" y="1700213"/>
            <a:ext cx="914400" cy="42497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4000" b="1" dirty="0">
                <a:solidFill>
                  <a:srgbClr val="FF0000"/>
                </a:solidFill>
              </a:rPr>
              <a:t>风</a:t>
            </a:r>
            <a:endParaRPr lang="en-US" altLang="zh-CN" sz="4000" b="1" dirty="0">
              <a:solidFill>
                <a:srgbClr val="FF0000"/>
              </a:solidFill>
            </a:endParaRPr>
          </a:p>
          <a:p>
            <a:pPr algn="ctr">
              <a:defRPr/>
            </a:pPr>
            <a:r>
              <a:rPr lang="zh-CN" altLang="en-US" sz="4000" b="1" dirty="0">
                <a:solidFill>
                  <a:srgbClr val="FF0000"/>
                </a:solidFill>
              </a:rPr>
              <a:t>险</a:t>
            </a:r>
            <a:endParaRPr lang="en-US" altLang="zh-CN" sz="4000" b="1" dirty="0">
              <a:solidFill>
                <a:srgbClr val="FF0000"/>
              </a:solidFill>
            </a:endParaRPr>
          </a:p>
          <a:p>
            <a:pPr algn="ctr">
              <a:defRPr/>
            </a:pPr>
            <a:r>
              <a:rPr lang="zh-CN" altLang="en-US" sz="4000" b="1" dirty="0">
                <a:solidFill>
                  <a:srgbClr val="FF0000"/>
                </a:solidFill>
              </a:rPr>
              <a:t>或战略</a:t>
            </a:r>
            <a:endParaRPr lang="en-US" altLang="zh-CN" sz="4000" b="1" dirty="0">
              <a:solidFill>
                <a:srgbClr val="FF0000"/>
              </a:solidFill>
            </a:endParaRPr>
          </a:p>
          <a:p>
            <a:pPr algn="ctr">
              <a:defRPr/>
            </a:pPr>
            <a:r>
              <a:rPr lang="zh-CN" altLang="en-US" sz="4000" b="1" dirty="0">
                <a:solidFill>
                  <a:srgbClr val="FF0000"/>
                </a:solidFill>
              </a:rPr>
              <a:t>管</a:t>
            </a:r>
            <a:endParaRPr lang="en-US" altLang="zh-CN" sz="4000" b="1" dirty="0">
              <a:solidFill>
                <a:srgbClr val="FF0000"/>
              </a:solidFill>
            </a:endParaRPr>
          </a:p>
          <a:p>
            <a:pPr algn="ctr">
              <a:defRPr/>
            </a:pPr>
            <a:r>
              <a:rPr lang="zh-CN" altLang="en-US" sz="4000" b="1" dirty="0">
                <a:solidFill>
                  <a:srgbClr val="FF0000"/>
                </a:solidFill>
              </a:rPr>
              <a:t>理</a:t>
            </a:r>
          </a:p>
        </p:txBody>
      </p:sp>
      <p:sp>
        <p:nvSpPr>
          <p:cNvPr id="7" name="圆角矩形 6"/>
          <p:cNvSpPr/>
          <p:nvPr/>
        </p:nvSpPr>
        <p:spPr>
          <a:xfrm>
            <a:off x="7667625" y="1844675"/>
            <a:ext cx="1008063" cy="3455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800" b="1" dirty="0">
                <a:solidFill>
                  <a:srgbClr val="FF0000"/>
                </a:solidFill>
              </a:rPr>
              <a:t>董</a:t>
            </a:r>
            <a:endParaRPr lang="en-US" altLang="zh-CN" sz="2800" b="1" dirty="0">
              <a:solidFill>
                <a:srgbClr val="FF0000"/>
              </a:solidFill>
            </a:endParaRPr>
          </a:p>
          <a:p>
            <a:pPr algn="ctr">
              <a:defRPr/>
            </a:pPr>
            <a:r>
              <a:rPr lang="zh-CN" altLang="en-US" sz="2800" b="1" dirty="0">
                <a:solidFill>
                  <a:srgbClr val="FF0000"/>
                </a:solidFill>
              </a:rPr>
              <a:t>事</a:t>
            </a:r>
            <a:endParaRPr lang="en-US" altLang="zh-CN" sz="2800" b="1" dirty="0">
              <a:solidFill>
                <a:srgbClr val="FF0000"/>
              </a:solidFill>
            </a:endParaRPr>
          </a:p>
          <a:p>
            <a:pPr algn="ctr">
              <a:defRPr/>
            </a:pPr>
            <a:r>
              <a:rPr lang="zh-CN" altLang="en-US" sz="2800" b="1" dirty="0">
                <a:solidFill>
                  <a:srgbClr val="FF0000"/>
                </a:solidFill>
              </a:rPr>
              <a:t>长</a:t>
            </a:r>
            <a:endParaRPr lang="en-US" altLang="zh-CN" sz="2800" b="1" dirty="0">
              <a:solidFill>
                <a:srgbClr val="FF0000"/>
              </a:solidFill>
            </a:endParaRPr>
          </a:p>
          <a:p>
            <a:pPr algn="ctr">
              <a:defRPr/>
            </a:pPr>
            <a:r>
              <a:rPr lang="zh-CN" altLang="en-US" sz="2800" b="1" dirty="0">
                <a:solidFill>
                  <a:srgbClr val="FF0000"/>
                </a:solidFill>
              </a:rPr>
              <a:t>的</a:t>
            </a:r>
            <a:endParaRPr lang="en-US" altLang="zh-CN" sz="2800" b="1" dirty="0">
              <a:solidFill>
                <a:srgbClr val="FF0000"/>
              </a:solidFill>
            </a:endParaRPr>
          </a:p>
          <a:p>
            <a:pPr algn="ctr">
              <a:defRPr/>
            </a:pPr>
            <a:r>
              <a:rPr lang="zh-CN" altLang="en-US" sz="2800" b="1" dirty="0">
                <a:solidFill>
                  <a:srgbClr val="FF0000"/>
                </a:solidFill>
              </a:rPr>
              <a:t>驾</a:t>
            </a:r>
            <a:endParaRPr lang="en-US" altLang="zh-CN" sz="2800" b="1" dirty="0">
              <a:solidFill>
                <a:srgbClr val="FF0000"/>
              </a:solidFill>
            </a:endParaRPr>
          </a:p>
          <a:p>
            <a:pPr algn="ctr">
              <a:defRPr/>
            </a:pPr>
            <a:r>
              <a:rPr lang="zh-CN" altLang="en-US" sz="2800" b="1" dirty="0">
                <a:solidFill>
                  <a:srgbClr val="FF0000"/>
                </a:solidFill>
              </a:rPr>
              <a:t>驶</a:t>
            </a:r>
            <a:endParaRPr lang="en-US" altLang="zh-CN" sz="2800" b="1" dirty="0">
              <a:solidFill>
                <a:srgbClr val="FF0000"/>
              </a:solidFill>
            </a:endParaRPr>
          </a:p>
          <a:p>
            <a:pPr algn="ctr">
              <a:defRPr/>
            </a:pPr>
            <a:r>
              <a:rPr lang="zh-CN" altLang="en-US" sz="2800" b="1" dirty="0">
                <a:solidFill>
                  <a:srgbClr val="FF0000"/>
                </a:solidFill>
              </a:rPr>
              <a:t>舱</a:t>
            </a:r>
          </a:p>
        </p:txBody>
      </p:sp>
      <p:sp>
        <p:nvSpPr>
          <p:cNvPr id="9" name="右弧形箭头 8"/>
          <p:cNvSpPr/>
          <p:nvPr/>
        </p:nvSpPr>
        <p:spPr>
          <a:xfrm>
            <a:off x="7072330" y="3000372"/>
            <a:ext cx="730250" cy="1216025"/>
          </a:xfrm>
          <a:prstGeom prst="curved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dirty="0" smtClean="0"/>
              <a:t>企业风险管理的</a:t>
            </a:r>
            <a:r>
              <a:rPr lang="zh-CN" altLang="en-US" dirty="0" smtClean="0"/>
              <a:t>“四支柱”框架</a:t>
            </a:r>
            <a:endParaRPr lang="zh-CN" altLang="en-US" dirty="0"/>
          </a:p>
        </p:txBody>
      </p:sp>
      <p:sp>
        <p:nvSpPr>
          <p:cNvPr id="3" name="内容占位符 2"/>
          <p:cNvSpPr>
            <a:spLocks noGrp="1"/>
          </p:cNvSpPr>
          <p:nvPr>
            <p:ph idx="1"/>
          </p:nvPr>
        </p:nvSpPr>
        <p:spPr/>
        <p:txBody>
          <a:bodyPr/>
          <a:lstStyle/>
          <a:p>
            <a:pPr>
              <a:buNone/>
            </a:pPr>
            <a:endParaRPr lang="zh-CN" altLang="en-US" dirty="0"/>
          </a:p>
        </p:txBody>
      </p:sp>
      <p:graphicFrame>
        <p:nvGraphicFramePr>
          <p:cNvPr id="4" name="图示 3"/>
          <p:cNvGraphicFramePr/>
          <p:nvPr/>
        </p:nvGraphicFramePr>
        <p:xfrm>
          <a:off x="642910" y="1714488"/>
          <a:ext cx="7643866" cy="44542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p:txBody>
          <a:bodyPr>
            <a:normAutofit fontScale="90000"/>
          </a:bodyPr>
          <a:lstStyle/>
          <a:p>
            <a:r>
              <a:rPr lang="zh-CN" altLang="en-US" b="1" dirty="0" smtClean="0"/>
              <a:t>企业风险管理的有效性： </a:t>
            </a:r>
            <a:r>
              <a:rPr lang="en-US" altLang="zh-CN" b="1" dirty="0" smtClean="0"/>
              <a:t/>
            </a:r>
            <a:br>
              <a:rPr lang="en-US" altLang="zh-CN" b="1" dirty="0" smtClean="0"/>
            </a:br>
            <a:r>
              <a:rPr lang="en-US" altLang="zh-CN" b="1" dirty="0" smtClean="0"/>
              <a:t>                </a:t>
            </a:r>
            <a:r>
              <a:rPr lang="zh-CN" altLang="en-US" b="1" dirty="0" smtClean="0"/>
              <a:t>可以最大化股东价值</a:t>
            </a:r>
            <a:endParaRPr lang="zh-CN" altLang="en-US" dirty="0" smtClean="0"/>
          </a:p>
        </p:txBody>
      </p:sp>
      <p:sp>
        <p:nvSpPr>
          <p:cNvPr id="28675" name="内容占位符 2"/>
          <p:cNvSpPr>
            <a:spLocks noGrp="1"/>
          </p:cNvSpPr>
          <p:nvPr>
            <p:ph idx="1"/>
          </p:nvPr>
        </p:nvSpPr>
        <p:spPr/>
        <p:txBody>
          <a:bodyPr/>
          <a:lstStyle/>
          <a:p>
            <a:pPr eaLnBrk="1" hangingPunct="1">
              <a:buFont typeface="Wingdings" pitchFamily="2" charset="2"/>
              <a:buNone/>
            </a:pPr>
            <a:r>
              <a:rPr lang="zh-CN" altLang="en-US" b="1" smtClean="0"/>
              <a:t>承担基于风险的股东价值管理项目的公司大都认同风险管理可以增加</a:t>
            </a:r>
            <a:r>
              <a:rPr lang="en-US" altLang="zh-CN" b="1" smtClean="0"/>
              <a:t>20%</a:t>
            </a:r>
            <a:r>
              <a:rPr lang="zh-CN" altLang="en-US" b="1" smtClean="0"/>
              <a:t>到</a:t>
            </a:r>
            <a:r>
              <a:rPr lang="en-US" altLang="zh-CN" b="1" smtClean="0"/>
              <a:t>30%</a:t>
            </a:r>
            <a:r>
              <a:rPr lang="zh-CN" altLang="en-US" b="1" smtClean="0"/>
              <a:t>或更多的股东价值。</a:t>
            </a:r>
          </a:p>
          <a:p>
            <a:pPr eaLnBrk="1" hangingPunct="1">
              <a:buFont typeface="Wingdings" pitchFamily="2" charset="2"/>
              <a:buNone/>
            </a:pPr>
            <a:r>
              <a:rPr lang="en-US" altLang="zh-CN" b="1" smtClean="0"/>
              <a:t>(</a:t>
            </a:r>
            <a:r>
              <a:rPr lang="zh-CN" altLang="en-US" b="1" smtClean="0"/>
              <a:t>乔治等，</a:t>
            </a:r>
            <a:r>
              <a:rPr lang="en-US" altLang="zh-CN" b="1" smtClean="0"/>
              <a:t>1990-1995</a:t>
            </a:r>
            <a:r>
              <a:rPr lang="zh-CN" altLang="en-US" b="1" smtClean="0"/>
              <a:t>年数据，市场风险管理对市值的影响</a:t>
            </a:r>
            <a:r>
              <a:rPr lang="en-US" altLang="zh-CN" b="1" smtClean="0"/>
              <a:t>)</a:t>
            </a:r>
            <a:r>
              <a:rPr lang="en-US" altLang="zh-CN" smtClean="0"/>
              <a:t> </a:t>
            </a:r>
            <a:endParaRPr lang="en-US" altLang="zh-CN" b="1" smtClean="0"/>
          </a:p>
          <a:p>
            <a:endParaRPr lang="zh-CN" altLang="en-US" smtClean="0"/>
          </a:p>
        </p:txBody>
      </p:sp>
      <p:sp>
        <p:nvSpPr>
          <p:cNvPr id="28676" name="页脚占位符 3"/>
          <p:cNvSpPr>
            <a:spLocks noGrp="1"/>
          </p:cNvSpPr>
          <p:nvPr>
            <p:ph type="ftr" sz="quarter" idx="11"/>
          </p:nvPr>
        </p:nvSpPr>
        <p:spPr>
          <a:noFill/>
        </p:spPr>
        <p:txBody>
          <a:bodyPr/>
          <a:lstStyle/>
          <a:p>
            <a:r>
              <a:rPr lang="zh-CN" altLang="en-US" smtClean="0"/>
              <a:t>对外经济贸易大学保险学院</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247</TotalTime>
  <Words>1741</Words>
  <PresentationFormat>全屏显示(4:3)</PresentationFormat>
  <Paragraphs>149</Paragraphs>
  <Slides>28</Slides>
  <Notes>0</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暗香扑面</vt:lpstr>
      <vt:lpstr>风险治理机制对公司价值 的影响效应分析</vt:lpstr>
      <vt:lpstr>一、研究背景</vt:lpstr>
      <vt:lpstr>ERM的核心问题可归结为：</vt:lpstr>
      <vt:lpstr>幻灯片 4</vt:lpstr>
      <vt:lpstr>美国COSO制定发布《企业风险管理 ——整合框架》</vt:lpstr>
      <vt:lpstr>COSO—ERM框架</vt:lpstr>
      <vt:lpstr>基于风险管理对商业模式的再造</vt:lpstr>
      <vt:lpstr>企业风险管理的“四支柱”框架</vt:lpstr>
      <vt:lpstr>企业风险管理的有效性：                  可以最大化股东价值</vt:lpstr>
      <vt:lpstr>幻灯片 10</vt:lpstr>
      <vt:lpstr>传统的风险管理范式（定价问题、可保风险的发展）</vt:lpstr>
      <vt:lpstr>企业风险管理问题的基本结构</vt:lpstr>
      <vt:lpstr>企业全面风险与人的行为相关</vt:lpstr>
      <vt:lpstr>二、风险治理机制与公司价值的关系</vt:lpstr>
      <vt:lpstr>幻灯片 15</vt:lpstr>
      <vt:lpstr>企业的内部环境——风险治理结构</vt:lpstr>
      <vt:lpstr> 1、问题的提出</vt:lpstr>
      <vt:lpstr>幻灯片 18</vt:lpstr>
      <vt:lpstr> 风险治理机制的焦点问题</vt:lpstr>
      <vt:lpstr>2、风险治理机制的变量描述</vt:lpstr>
      <vt:lpstr>幻灯片 21</vt:lpstr>
      <vt:lpstr> 3、模型设定</vt:lpstr>
      <vt:lpstr> 4、研究样本</vt:lpstr>
      <vt:lpstr> 5、研究结论</vt:lpstr>
      <vt:lpstr>6、进一步的研究：基于制度视角</vt:lpstr>
      <vt:lpstr>（2）研究方法</vt:lpstr>
      <vt:lpstr>（3）研究结论</vt:lpstr>
      <vt:lpstr> 7、总体研究的一个突出点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企业风险管理：框架与机理</dc:title>
  <cp:lastModifiedBy>wangwen</cp:lastModifiedBy>
  <cp:revision>37</cp:revision>
  <dcterms:modified xsi:type="dcterms:W3CDTF">2013-07-19T14:49:40Z</dcterms:modified>
</cp:coreProperties>
</file>